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73" r:id="rId2"/>
  </p:sldMasterIdLst>
  <p:notesMasterIdLst>
    <p:notesMasterId r:id="rId23"/>
  </p:notesMasterIdLst>
  <p:sldIdLst>
    <p:sldId id="259" r:id="rId3"/>
    <p:sldId id="268" r:id="rId4"/>
    <p:sldId id="266" r:id="rId5"/>
    <p:sldId id="265" r:id="rId6"/>
    <p:sldId id="267" r:id="rId7"/>
    <p:sldId id="269" r:id="rId8"/>
    <p:sldId id="263" r:id="rId9"/>
    <p:sldId id="270" r:id="rId10"/>
    <p:sldId id="271" r:id="rId11"/>
    <p:sldId id="272" r:id="rId12"/>
    <p:sldId id="273" r:id="rId13"/>
    <p:sldId id="278" r:id="rId14"/>
    <p:sldId id="279" r:id="rId15"/>
    <p:sldId id="280" r:id="rId16"/>
    <p:sldId id="281" r:id="rId17"/>
    <p:sldId id="282" r:id="rId18"/>
    <p:sldId id="284" r:id="rId19"/>
    <p:sldId id="283" r:id="rId20"/>
    <p:sldId id="285" r:id="rId21"/>
    <p:sldId id="28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5" autoAdjust="0"/>
    <p:restoredTop sz="96229" autoAdjust="0"/>
  </p:normalViewPr>
  <p:slideViewPr>
    <p:cSldViewPr snapToGrid="0" showGuides="1">
      <p:cViewPr varScale="1">
        <p:scale>
          <a:sx n="86" d="100"/>
          <a:sy n="86" d="100"/>
        </p:scale>
        <p:origin x="61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AF045-FEF6-43EA-9CDC-C84FC3F85E9C}" type="datetimeFigureOut">
              <a:rPr lang="en-US" smtClean="0"/>
              <a:t>12/1/2020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F1279-6CE4-4169-83D3-4483097B6907}" type="slidenum">
              <a:rPr lang="en-US" smtClean="0"/>
              <a:t>‹Nº›</a:t>
            </a:fld>
            <a:endParaRPr lang="en-US" dirty="0"/>
          </a:p>
        </p:txBody>
      </p:sp>
    </p:spTree>
    <p:extLst>
      <p:ext uri="{BB962C8B-B14F-4D97-AF65-F5344CB8AC3E}">
        <p14:creationId xmlns:p14="http://schemas.microsoft.com/office/powerpoint/2010/main" val="1405589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899324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39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CFCC1798-1F59-4BD4-8D56-B8D785B67E63}"/>
              </a:ext>
            </a:extLst>
          </p:cNvPr>
          <p:cNvSpPr/>
          <p:nvPr userDrawn="1"/>
        </p:nvSpPr>
        <p:spPr>
          <a:xfrm rot="16200000">
            <a:off x="3691828" y="3773529"/>
            <a:ext cx="1520013" cy="152001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a:extLst>
              <a:ext uri="{FF2B5EF4-FFF2-40B4-BE49-F238E27FC236}">
                <a16:creationId xmlns:a16="http://schemas.microsoft.com/office/drawing/2014/main" id="{62D148F3-31C7-4439-A557-87B8F4D52907}"/>
              </a:ext>
            </a:extLst>
          </p:cNvPr>
          <p:cNvSpPr/>
          <p:nvPr userDrawn="1"/>
        </p:nvSpPr>
        <p:spPr>
          <a:xfrm rot="5400000">
            <a:off x="531224" y="490231"/>
            <a:ext cx="1520013" cy="152001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그림 개체 틀 2">
            <a:extLst>
              <a:ext uri="{FF2B5EF4-FFF2-40B4-BE49-F238E27FC236}">
                <a16:creationId xmlns:a16="http://schemas.microsoft.com/office/drawing/2014/main" id="{5D79D5F1-A444-4D42-A6BC-B70529E14915}"/>
              </a:ext>
            </a:extLst>
          </p:cNvPr>
          <p:cNvSpPr>
            <a:spLocks noGrp="1"/>
          </p:cNvSpPr>
          <p:nvPr>
            <p:ph type="pic" sz="quarter" idx="14" hasCustomPrompt="1"/>
          </p:nvPr>
        </p:nvSpPr>
        <p:spPr>
          <a:xfrm>
            <a:off x="681486" y="612476"/>
            <a:ext cx="4399471" cy="4520242"/>
          </a:xfrm>
          <a:prstGeom prst="rect">
            <a:avLst/>
          </a:prstGeom>
          <a:solidFill>
            <a:schemeClr val="bg1">
              <a:lumMod val="95000"/>
            </a:schemeClr>
          </a:solidFill>
        </p:spPr>
        <p:txBody>
          <a:bodyPr anchor="ctr"/>
          <a:lstStyle>
            <a:lvl1pPr marL="0" indent="0" algn="ctr">
              <a:buNone/>
              <a:defRPr sz="1200"/>
            </a:lvl1pPr>
          </a:lstStyle>
          <a:p>
            <a:r>
              <a:rPr lang="en-US" altLang="ko-KR" dirty="0"/>
              <a:t>Place Your Picture Here</a:t>
            </a:r>
            <a:endParaRPr lang="ko-KR" altLang="en-US" dirty="0"/>
          </a:p>
        </p:txBody>
      </p:sp>
    </p:spTree>
    <p:extLst>
      <p:ext uri="{BB962C8B-B14F-4D97-AF65-F5344CB8AC3E}">
        <p14:creationId xmlns:p14="http://schemas.microsoft.com/office/powerpoint/2010/main" val="76866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5_Contents slide layout">
    <p:spTree>
      <p:nvGrpSpPr>
        <p:cNvPr id="1" name=""/>
        <p:cNvGrpSpPr/>
        <p:nvPr/>
      </p:nvGrpSpPr>
      <p:grpSpPr>
        <a:xfrm>
          <a:off x="0" y="0"/>
          <a:ext cx="0" cy="0"/>
          <a:chOff x="0" y="0"/>
          <a:chExt cx="0" cy="0"/>
        </a:xfrm>
      </p:grpSpPr>
      <p:sp>
        <p:nvSpPr>
          <p:cNvPr id="11" name="막힌 원호 14">
            <a:extLst>
              <a:ext uri="{FF2B5EF4-FFF2-40B4-BE49-F238E27FC236}">
                <a16:creationId xmlns:a16="http://schemas.microsoft.com/office/drawing/2014/main" id="{AD3D7A6C-39E8-472B-A1DF-8C392B48F32E}"/>
              </a:ext>
            </a:extLst>
          </p:cNvPr>
          <p:cNvSpPr/>
          <p:nvPr userDrawn="1"/>
        </p:nvSpPr>
        <p:spPr>
          <a:xfrm>
            <a:off x="4116000" y="1685173"/>
            <a:ext cx="3960000" cy="3960000"/>
          </a:xfrm>
          <a:prstGeom prst="blockArc">
            <a:avLst>
              <a:gd name="adj1" fmla="val 13437054"/>
              <a:gd name="adj2" fmla="val 7644143"/>
              <a:gd name="adj3" fmla="val 139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grpSp>
        <p:nvGrpSpPr>
          <p:cNvPr id="2" name="Graphic 14">
            <a:extLst>
              <a:ext uri="{FF2B5EF4-FFF2-40B4-BE49-F238E27FC236}">
                <a16:creationId xmlns:a16="http://schemas.microsoft.com/office/drawing/2014/main" id="{574A4730-E945-40DA-98FE-074CAF0BC172}"/>
              </a:ext>
            </a:extLst>
          </p:cNvPr>
          <p:cNvGrpSpPr/>
          <p:nvPr userDrawn="1"/>
        </p:nvGrpSpPr>
        <p:grpSpPr>
          <a:xfrm>
            <a:off x="706765" y="2182975"/>
            <a:ext cx="4655267" cy="3661447"/>
            <a:chOff x="2444748" y="555045"/>
            <a:chExt cx="7282048" cy="5727454"/>
          </a:xfrm>
        </p:grpSpPr>
        <p:sp>
          <p:nvSpPr>
            <p:cNvPr id="3" name="Freeform: Shape 2">
              <a:extLst>
                <a:ext uri="{FF2B5EF4-FFF2-40B4-BE49-F238E27FC236}">
                  <a16:creationId xmlns:a16="http://schemas.microsoft.com/office/drawing/2014/main" id="{86902B03-559F-4582-8CDD-F424FB866666}"/>
                </a:ext>
              </a:extLst>
            </p:cNvPr>
            <p:cNvSpPr/>
            <p:nvPr/>
          </p:nvSpPr>
          <p:spPr>
            <a:xfrm>
              <a:off x="4964693" y="5443837"/>
              <a:ext cx="2168250" cy="818208"/>
            </a:xfrm>
            <a:custGeom>
              <a:avLst/>
              <a:gdLst>
                <a:gd name="connsiteX0" fmla="*/ 1941333 w 2168250"/>
                <a:gd name="connsiteY0" fmla="*/ 525699 h 818207"/>
                <a:gd name="connsiteX1" fmla="*/ 1785874 w 2168250"/>
                <a:gd name="connsiteY1" fmla="*/ 30683 h 818207"/>
                <a:gd name="connsiteX2" fmla="*/ 1114943 w 2168250"/>
                <a:gd name="connsiteY2" fmla="*/ 30683 h 818207"/>
                <a:gd name="connsiteX3" fmla="*/ 1065851 w 2168250"/>
                <a:gd name="connsiteY3" fmla="*/ 30683 h 818207"/>
                <a:gd name="connsiteX4" fmla="*/ 390830 w 2168250"/>
                <a:gd name="connsiteY4" fmla="*/ 30683 h 818207"/>
                <a:gd name="connsiteX5" fmla="*/ 235370 w 2168250"/>
                <a:gd name="connsiteY5" fmla="*/ 525699 h 818207"/>
                <a:gd name="connsiteX6" fmla="*/ 259916 w 2168250"/>
                <a:gd name="connsiteY6" fmla="*/ 816162 h 818207"/>
                <a:gd name="connsiteX7" fmla="*/ 1065851 w 2168250"/>
                <a:gd name="connsiteY7" fmla="*/ 816162 h 818207"/>
                <a:gd name="connsiteX8" fmla="*/ 1114943 w 2168250"/>
                <a:gd name="connsiteY8" fmla="*/ 816162 h 818207"/>
                <a:gd name="connsiteX9" fmla="*/ 1920878 w 2168250"/>
                <a:gd name="connsiteY9" fmla="*/ 816162 h 818207"/>
                <a:gd name="connsiteX10" fmla="*/ 1941333 w 2168250"/>
                <a:gd name="connsiteY10" fmla="*/ 525699 h 818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68250" h="818207">
                  <a:moveTo>
                    <a:pt x="1941333" y="525699"/>
                  </a:moveTo>
                  <a:cubicBezTo>
                    <a:pt x="1789965" y="370239"/>
                    <a:pt x="1785874" y="30683"/>
                    <a:pt x="1785874" y="30683"/>
                  </a:cubicBezTo>
                  <a:lnTo>
                    <a:pt x="1114943" y="30683"/>
                  </a:lnTo>
                  <a:lnTo>
                    <a:pt x="1065851" y="30683"/>
                  </a:lnTo>
                  <a:lnTo>
                    <a:pt x="390830" y="30683"/>
                  </a:lnTo>
                  <a:cubicBezTo>
                    <a:pt x="390830" y="30683"/>
                    <a:pt x="386739" y="366148"/>
                    <a:pt x="235370" y="525699"/>
                  </a:cubicBezTo>
                  <a:cubicBezTo>
                    <a:pt x="84002" y="681158"/>
                    <a:pt x="-149188" y="816162"/>
                    <a:pt x="259916" y="816162"/>
                  </a:cubicBezTo>
                  <a:cubicBezTo>
                    <a:pt x="587199" y="816162"/>
                    <a:pt x="939029" y="816162"/>
                    <a:pt x="1065851" y="816162"/>
                  </a:cubicBezTo>
                  <a:cubicBezTo>
                    <a:pt x="1098579" y="816162"/>
                    <a:pt x="1114943" y="816162"/>
                    <a:pt x="1114943" y="816162"/>
                  </a:cubicBezTo>
                  <a:cubicBezTo>
                    <a:pt x="1245857" y="816162"/>
                    <a:pt x="1597686" y="816162"/>
                    <a:pt x="1920878" y="816162"/>
                  </a:cubicBezTo>
                  <a:cubicBezTo>
                    <a:pt x="2329982" y="816162"/>
                    <a:pt x="2092702" y="681158"/>
                    <a:pt x="1941333" y="525699"/>
                  </a:cubicBezTo>
                  <a:close/>
                </a:path>
              </a:pathLst>
            </a:custGeom>
            <a:gradFill>
              <a:gsLst>
                <a:gs pos="0">
                  <a:schemeClr val="bg1">
                    <a:lumMod val="75000"/>
                  </a:schemeClr>
                </a:gs>
                <a:gs pos="53000">
                  <a:schemeClr val="bg1">
                    <a:lumMod val="85000"/>
                  </a:schemeClr>
                </a:gs>
                <a:gs pos="83000">
                  <a:schemeClr val="bg1">
                    <a:lumMod val="75000"/>
                  </a:schemeClr>
                </a:gs>
                <a:gs pos="100000">
                  <a:schemeClr val="bg1">
                    <a:lumMod val="75000"/>
                  </a:schemeClr>
                </a:gs>
              </a:gsLst>
              <a:lin ang="16200000" scaled="0"/>
            </a:gradFill>
            <a:ln w="9525" cap="flat">
              <a:noFill/>
              <a:prstDash val="solid"/>
              <a:miter/>
            </a:ln>
          </p:spPr>
          <p:txBody>
            <a:bodyPr rtlCol="0" anchor="ctr"/>
            <a:lstStyle/>
            <a:p>
              <a:endParaRPr lang="en-US" dirty="0"/>
            </a:p>
          </p:txBody>
        </p:sp>
        <p:sp>
          <p:nvSpPr>
            <p:cNvPr id="4" name="Freeform: Shape 3">
              <a:extLst>
                <a:ext uri="{FF2B5EF4-FFF2-40B4-BE49-F238E27FC236}">
                  <a16:creationId xmlns:a16="http://schemas.microsoft.com/office/drawing/2014/main" id="{2D2A55EF-EA61-4C4A-92DD-86304E07C59C}"/>
                </a:ext>
              </a:extLst>
            </p:cNvPr>
            <p:cNvSpPr/>
            <p:nvPr/>
          </p:nvSpPr>
          <p:spPr>
            <a:xfrm>
              <a:off x="2444748" y="555045"/>
              <a:ext cx="7282048" cy="4950157"/>
            </a:xfrm>
            <a:custGeom>
              <a:avLst/>
              <a:gdLst>
                <a:gd name="connsiteX0" fmla="*/ 7038632 w 7282048"/>
                <a:gd name="connsiteY0" fmla="*/ 30683 h 4950157"/>
                <a:gd name="connsiteX1" fmla="*/ 3704436 w 7282048"/>
                <a:gd name="connsiteY1" fmla="*/ 30683 h 4950157"/>
                <a:gd name="connsiteX2" fmla="*/ 3589886 w 7282048"/>
                <a:gd name="connsiteY2" fmla="*/ 30683 h 4950157"/>
                <a:gd name="connsiteX3" fmla="*/ 259781 w 7282048"/>
                <a:gd name="connsiteY3" fmla="*/ 30683 h 4950157"/>
                <a:gd name="connsiteX4" fmla="*/ 30683 w 7282048"/>
                <a:gd name="connsiteY4" fmla="*/ 259781 h 4950157"/>
                <a:gd name="connsiteX5" fmla="*/ 30683 w 7282048"/>
                <a:gd name="connsiteY5" fmla="*/ 4698558 h 4950157"/>
                <a:gd name="connsiteX6" fmla="*/ 239326 w 7282048"/>
                <a:gd name="connsiteY6" fmla="*/ 4931748 h 4950157"/>
                <a:gd name="connsiteX7" fmla="*/ 7042723 w 7282048"/>
                <a:gd name="connsiteY7" fmla="*/ 4931748 h 4950157"/>
                <a:gd name="connsiteX8" fmla="*/ 7251366 w 7282048"/>
                <a:gd name="connsiteY8" fmla="*/ 4698558 h 4950157"/>
                <a:gd name="connsiteX9" fmla="*/ 7251366 w 7282048"/>
                <a:gd name="connsiteY9" fmla="*/ 259781 h 4950157"/>
                <a:gd name="connsiteX10" fmla="*/ 7038632 w 7282048"/>
                <a:gd name="connsiteY10" fmla="*/ 30683 h 495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82048" h="4950157">
                  <a:moveTo>
                    <a:pt x="7038632" y="30683"/>
                  </a:moveTo>
                  <a:lnTo>
                    <a:pt x="3704436" y="30683"/>
                  </a:lnTo>
                  <a:lnTo>
                    <a:pt x="3589886" y="30683"/>
                  </a:lnTo>
                  <a:lnTo>
                    <a:pt x="259781" y="30683"/>
                  </a:lnTo>
                  <a:cubicBezTo>
                    <a:pt x="141141" y="30683"/>
                    <a:pt x="30683" y="128868"/>
                    <a:pt x="30683" y="259781"/>
                  </a:cubicBezTo>
                  <a:lnTo>
                    <a:pt x="30683" y="4698558"/>
                  </a:lnTo>
                  <a:cubicBezTo>
                    <a:pt x="30683" y="4829472"/>
                    <a:pt x="124777" y="4931748"/>
                    <a:pt x="239326" y="4931748"/>
                  </a:cubicBezTo>
                  <a:lnTo>
                    <a:pt x="7042723" y="4931748"/>
                  </a:lnTo>
                  <a:cubicBezTo>
                    <a:pt x="7157272" y="4931748"/>
                    <a:pt x="7251366" y="4825380"/>
                    <a:pt x="7251366" y="4698558"/>
                  </a:cubicBezTo>
                  <a:lnTo>
                    <a:pt x="7251366" y="259781"/>
                  </a:lnTo>
                  <a:cubicBezTo>
                    <a:pt x="7251366" y="128868"/>
                    <a:pt x="7157272" y="30683"/>
                    <a:pt x="7038632" y="30683"/>
                  </a:cubicBezTo>
                  <a:close/>
                </a:path>
              </a:pathLst>
            </a:custGeom>
            <a:solidFill>
              <a:srgbClr val="999999"/>
            </a:solidFill>
            <a:ln w="9525" cap="flat">
              <a:noFill/>
              <a:prstDash val="solid"/>
              <a:miter/>
            </a:ln>
          </p:spPr>
          <p:txBody>
            <a:bodyPr rtlCol="0" anchor="ctr"/>
            <a:lstStyle/>
            <a:p>
              <a:endParaRPr lang="en-US" dirty="0"/>
            </a:p>
          </p:txBody>
        </p:sp>
        <p:sp>
          <p:nvSpPr>
            <p:cNvPr id="5" name="Freeform: Shape 4">
              <a:extLst>
                <a:ext uri="{FF2B5EF4-FFF2-40B4-BE49-F238E27FC236}">
                  <a16:creationId xmlns:a16="http://schemas.microsoft.com/office/drawing/2014/main" id="{30FE964E-4E38-4DF3-A248-638EEA01D556}"/>
                </a:ext>
              </a:extLst>
            </p:cNvPr>
            <p:cNvSpPr/>
            <p:nvPr/>
          </p:nvSpPr>
          <p:spPr>
            <a:xfrm>
              <a:off x="8706599" y="5435655"/>
              <a:ext cx="490925" cy="81821"/>
            </a:xfrm>
            <a:custGeom>
              <a:avLst/>
              <a:gdLst>
                <a:gd name="connsiteX0" fmla="*/ 32212 w 490924"/>
                <a:gd name="connsiteY0" fmla="*/ 30683 h 81820"/>
                <a:gd name="connsiteX1" fmla="*/ 64939 w 490924"/>
                <a:gd name="connsiteY1" fmla="*/ 71593 h 81820"/>
                <a:gd name="connsiteX2" fmla="*/ 461771 w 490924"/>
                <a:gd name="connsiteY2" fmla="*/ 71593 h 81820"/>
                <a:gd name="connsiteX3" fmla="*/ 498590 w 490924"/>
                <a:gd name="connsiteY3" fmla="*/ 30683 h 81820"/>
                <a:gd name="connsiteX4" fmla="*/ 32212 w 490924"/>
                <a:gd name="connsiteY4" fmla="*/ 30683 h 81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924" h="81820">
                  <a:moveTo>
                    <a:pt x="32212" y="30683"/>
                  </a:moveTo>
                  <a:cubicBezTo>
                    <a:pt x="32212" y="30683"/>
                    <a:pt x="19938" y="67502"/>
                    <a:pt x="64939" y="71593"/>
                  </a:cubicBezTo>
                  <a:lnTo>
                    <a:pt x="461771" y="71593"/>
                  </a:lnTo>
                  <a:cubicBezTo>
                    <a:pt x="461771" y="71593"/>
                    <a:pt x="502681" y="75684"/>
                    <a:pt x="498590" y="30683"/>
                  </a:cubicBezTo>
                  <a:lnTo>
                    <a:pt x="32212" y="30683"/>
                  </a:lnTo>
                  <a:close/>
                </a:path>
              </a:pathLst>
            </a:custGeom>
            <a:solidFill>
              <a:srgbClr val="999999"/>
            </a:solidFill>
            <a:ln w="9525" cap="flat">
              <a:noFill/>
              <a:prstDash val="solid"/>
              <a:miter/>
            </a:ln>
          </p:spPr>
          <p:txBody>
            <a:bodyPr rtlCol="0" anchor="ctr"/>
            <a:lstStyle/>
            <a:p>
              <a:endParaRPr lang="en-US" dirty="0"/>
            </a:p>
          </p:txBody>
        </p:sp>
        <p:sp>
          <p:nvSpPr>
            <p:cNvPr id="6" name="Freeform: Shape 5">
              <a:extLst>
                <a:ext uri="{FF2B5EF4-FFF2-40B4-BE49-F238E27FC236}">
                  <a16:creationId xmlns:a16="http://schemas.microsoft.com/office/drawing/2014/main" id="{7C8D67B1-E940-41EA-A352-4728972675B9}"/>
                </a:ext>
              </a:extLst>
            </p:cNvPr>
            <p:cNvSpPr/>
            <p:nvPr/>
          </p:nvSpPr>
          <p:spPr>
            <a:xfrm>
              <a:off x="2481568" y="595956"/>
              <a:ext cx="7200228" cy="4336501"/>
            </a:xfrm>
            <a:custGeom>
              <a:avLst/>
              <a:gdLst>
                <a:gd name="connsiteX0" fmla="*/ 6973175 w 7200227"/>
                <a:gd name="connsiteY0" fmla="*/ 30683 h 4336501"/>
                <a:gd name="connsiteX1" fmla="*/ 3671707 w 7200227"/>
                <a:gd name="connsiteY1" fmla="*/ 30683 h 4336501"/>
                <a:gd name="connsiteX2" fmla="*/ 3561249 w 7200227"/>
                <a:gd name="connsiteY2" fmla="*/ 30683 h 4336501"/>
                <a:gd name="connsiteX3" fmla="*/ 259781 w 7200227"/>
                <a:gd name="connsiteY3" fmla="*/ 30683 h 4336501"/>
                <a:gd name="connsiteX4" fmla="*/ 30683 w 7200227"/>
                <a:gd name="connsiteY4" fmla="*/ 231144 h 4336501"/>
                <a:gd name="connsiteX5" fmla="*/ 30683 w 7200227"/>
                <a:gd name="connsiteY5" fmla="*/ 4330365 h 4336501"/>
                <a:gd name="connsiteX6" fmla="*/ 7185909 w 7200227"/>
                <a:gd name="connsiteY6" fmla="*/ 4330365 h 4336501"/>
                <a:gd name="connsiteX7" fmla="*/ 7185909 w 7200227"/>
                <a:gd name="connsiteY7" fmla="*/ 231144 h 4336501"/>
                <a:gd name="connsiteX8" fmla="*/ 6973175 w 7200227"/>
                <a:gd name="connsiteY8" fmla="*/ 30683 h 4336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0227" h="4336501">
                  <a:moveTo>
                    <a:pt x="6973175" y="30683"/>
                  </a:moveTo>
                  <a:lnTo>
                    <a:pt x="3671707" y="30683"/>
                  </a:lnTo>
                  <a:lnTo>
                    <a:pt x="3561249" y="30683"/>
                  </a:lnTo>
                  <a:lnTo>
                    <a:pt x="259781" y="30683"/>
                  </a:lnTo>
                  <a:cubicBezTo>
                    <a:pt x="141141" y="30683"/>
                    <a:pt x="30683" y="112504"/>
                    <a:pt x="30683" y="231144"/>
                  </a:cubicBezTo>
                  <a:lnTo>
                    <a:pt x="30683" y="4330365"/>
                  </a:lnTo>
                  <a:lnTo>
                    <a:pt x="7185909" y="4330365"/>
                  </a:lnTo>
                  <a:lnTo>
                    <a:pt x="7185909" y="231144"/>
                  </a:lnTo>
                  <a:cubicBezTo>
                    <a:pt x="7185909" y="112504"/>
                    <a:pt x="7091815" y="30683"/>
                    <a:pt x="6973175" y="30683"/>
                  </a:cubicBezTo>
                  <a:close/>
                </a:path>
              </a:pathLst>
            </a:custGeom>
            <a:solidFill>
              <a:srgbClr val="231F20"/>
            </a:solidFill>
            <a:ln w="9525" cap="flat">
              <a:noFill/>
              <a:prstDash val="solid"/>
              <a:miter/>
            </a:ln>
          </p:spPr>
          <p:txBody>
            <a:bodyPr rtlCol="0" anchor="ctr"/>
            <a:lstStyle/>
            <a:p>
              <a:endParaRPr lang="en-US" dirty="0"/>
            </a:p>
          </p:txBody>
        </p:sp>
        <p:sp>
          <p:nvSpPr>
            <p:cNvPr id="7" name="Freeform: Shape 6">
              <a:extLst>
                <a:ext uri="{FF2B5EF4-FFF2-40B4-BE49-F238E27FC236}">
                  <a16:creationId xmlns:a16="http://schemas.microsoft.com/office/drawing/2014/main" id="{20807B0C-F30F-42DB-9CED-BC26DE3461C1}"/>
                </a:ext>
              </a:extLst>
            </p:cNvPr>
            <p:cNvSpPr/>
            <p:nvPr/>
          </p:nvSpPr>
          <p:spPr>
            <a:xfrm>
              <a:off x="4968919" y="6159768"/>
              <a:ext cx="2168250" cy="122731"/>
            </a:xfrm>
            <a:custGeom>
              <a:avLst/>
              <a:gdLst>
                <a:gd name="connsiteX0" fmla="*/ 30683 w 2168250"/>
                <a:gd name="connsiteY0" fmla="*/ 34774 h 122731"/>
                <a:gd name="connsiteX1" fmla="*/ 30683 w 2168250"/>
                <a:gd name="connsiteY1" fmla="*/ 34774 h 122731"/>
                <a:gd name="connsiteX2" fmla="*/ 30683 w 2168250"/>
                <a:gd name="connsiteY2" fmla="*/ 38865 h 122731"/>
                <a:gd name="connsiteX3" fmla="*/ 30683 w 2168250"/>
                <a:gd name="connsiteY3" fmla="*/ 38865 h 122731"/>
                <a:gd name="connsiteX4" fmla="*/ 263872 w 2168250"/>
                <a:gd name="connsiteY4" fmla="*/ 96140 h 122731"/>
                <a:gd name="connsiteX5" fmla="*/ 1069807 w 2168250"/>
                <a:gd name="connsiteY5" fmla="*/ 96140 h 122731"/>
                <a:gd name="connsiteX6" fmla="*/ 1118899 w 2168250"/>
                <a:gd name="connsiteY6" fmla="*/ 96140 h 122731"/>
                <a:gd name="connsiteX7" fmla="*/ 1924834 w 2168250"/>
                <a:gd name="connsiteY7" fmla="*/ 96140 h 122731"/>
                <a:gd name="connsiteX8" fmla="*/ 2153932 w 2168250"/>
                <a:gd name="connsiteY8" fmla="*/ 30683 h 122731"/>
                <a:gd name="connsiteX9" fmla="*/ 2137568 w 2168250"/>
                <a:gd name="connsiteY9" fmla="*/ 30683 h 122731"/>
                <a:gd name="connsiteX10" fmla="*/ 2137568 w 2168250"/>
                <a:gd name="connsiteY10" fmla="*/ 30683 h 122731"/>
                <a:gd name="connsiteX11" fmla="*/ 30683 w 2168250"/>
                <a:gd name="connsiteY11" fmla="*/ 30683 h 12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68250" h="122731">
                  <a:moveTo>
                    <a:pt x="30683" y="34774"/>
                  </a:moveTo>
                  <a:lnTo>
                    <a:pt x="30683" y="34774"/>
                  </a:lnTo>
                  <a:cubicBezTo>
                    <a:pt x="30683" y="38865"/>
                    <a:pt x="30683" y="38865"/>
                    <a:pt x="30683" y="38865"/>
                  </a:cubicBezTo>
                  <a:lnTo>
                    <a:pt x="30683" y="38865"/>
                  </a:lnTo>
                  <a:cubicBezTo>
                    <a:pt x="30683" y="79775"/>
                    <a:pt x="96139" y="96140"/>
                    <a:pt x="263872" y="96140"/>
                  </a:cubicBezTo>
                  <a:cubicBezTo>
                    <a:pt x="591155" y="96140"/>
                    <a:pt x="942984" y="96140"/>
                    <a:pt x="1069807" y="96140"/>
                  </a:cubicBezTo>
                  <a:cubicBezTo>
                    <a:pt x="1102535" y="96140"/>
                    <a:pt x="1118899" y="96140"/>
                    <a:pt x="1118899" y="96140"/>
                  </a:cubicBezTo>
                  <a:cubicBezTo>
                    <a:pt x="1249812" y="96140"/>
                    <a:pt x="1601642" y="96140"/>
                    <a:pt x="1924834" y="96140"/>
                  </a:cubicBezTo>
                  <a:cubicBezTo>
                    <a:pt x="2092566" y="96140"/>
                    <a:pt x="2149841" y="75684"/>
                    <a:pt x="2153932" y="30683"/>
                  </a:cubicBezTo>
                  <a:lnTo>
                    <a:pt x="2137568" y="30683"/>
                  </a:lnTo>
                  <a:lnTo>
                    <a:pt x="2137568" y="30683"/>
                  </a:lnTo>
                  <a:lnTo>
                    <a:pt x="30683" y="30683"/>
                  </a:lnTo>
                  <a:close/>
                </a:path>
              </a:pathLst>
            </a:custGeom>
            <a:solidFill>
              <a:schemeClr val="tx1">
                <a:lumMod val="50000"/>
                <a:lumOff val="50000"/>
              </a:schemeClr>
            </a:solidFill>
            <a:ln w="9525" cap="flat">
              <a:noFill/>
              <a:prstDash val="solid"/>
              <a:miter/>
            </a:ln>
          </p:spPr>
          <p:txBody>
            <a:bodyPr rtlCol="0" anchor="ctr"/>
            <a:lstStyle/>
            <a:p>
              <a:endParaRPr lang="en-US" dirty="0"/>
            </a:p>
          </p:txBody>
        </p:sp>
        <p:sp>
          <p:nvSpPr>
            <p:cNvPr id="8" name="Freeform: Shape 7">
              <a:extLst>
                <a:ext uri="{FF2B5EF4-FFF2-40B4-BE49-F238E27FC236}">
                  <a16:creationId xmlns:a16="http://schemas.microsoft.com/office/drawing/2014/main" id="{FD1B7001-E9CA-495F-8123-F35A5D3D7E36}"/>
                </a:ext>
              </a:extLst>
            </p:cNvPr>
            <p:cNvSpPr/>
            <p:nvPr/>
          </p:nvSpPr>
          <p:spPr>
            <a:xfrm>
              <a:off x="2481568" y="4903820"/>
              <a:ext cx="7200228" cy="572745"/>
            </a:xfrm>
            <a:custGeom>
              <a:avLst/>
              <a:gdLst>
                <a:gd name="connsiteX0" fmla="*/ 30683 w 7200227"/>
                <a:gd name="connsiteY0" fmla="*/ 362057 h 572745"/>
                <a:gd name="connsiteX1" fmla="*/ 259781 w 7200227"/>
                <a:gd name="connsiteY1" fmla="*/ 562518 h 572745"/>
                <a:gd name="connsiteX2" fmla="*/ 3561249 w 7200227"/>
                <a:gd name="connsiteY2" fmla="*/ 562518 h 572745"/>
                <a:gd name="connsiteX3" fmla="*/ 3671707 w 7200227"/>
                <a:gd name="connsiteY3" fmla="*/ 562518 h 572745"/>
                <a:gd name="connsiteX4" fmla="*/ 6973175 w 7200227"/>
                <a:gd name="connsiteY4" fmla="*/ 562518 h 572745"/>
                <a:gd name="connsiteX5" fmla="*/ 7185909 w 7200227"/>
                <a:gd name="connsiteY5" fmla="*/ 362057 h 572745"/>
                <a:gd name="connsiteX6" fmla="*/ 7185909 w 7200227"/>
                <a:gd name="connsiteY6" fmla="*/ 30683 h 572745"/>
                <a:gd name="connsiteX7" fmla="*/ 30683 w 7200227"/>
                <a:gd name="connsiteY7" fmla="*/ 30683 h 572745"/>
                <a:gd name="connsiteX8" fmla="*/ 30683 w 7200227"/>
                <a:gd name="connsiteY8" fmla="*/ 362057 h 572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0227" h="572745">
                  <a:moveTo>
                    <a:pt x="30683" y="362057"/>
                  </a:moveTo>
                  <a:cubicBezTo>
                    <a:pt x="30683" y="464333"/>
                    <a:pt x="141141" y="562518"/>
                    <a:pt x="259781" y="562518"/>
                  </a:cubicBezTo>
                  <a:lnTo>
                    <a:pt x="3561249" y="562518"/>
                  </a:lnTo>
                  <a:lnTo>
                    <a:pt x="3671707" y="562518"/>
                  </a:lnTo>
                  <a:lnTo>
                    <a:pt x="6973175" y="562518"/>
                  </a:lnTo>
                  <a:cubicBezTo>
                    <a:pt x="7091815" y="562518"/>
                    <a:pt x="7185909" y="464333"/>
                    <a:pt x="7185909" y="362057"/>
                  </a:cubicBezTo>
                  <a:lnTo>
                    <a:pt x="7185909" y="30683"/>
                  </a:lnTo>
                  <a:lnTo>
                    <a:pt x="30683" y="30683"/>
                  </a:lnTo>
                  <a:lnTo>
                    <a:pt x="30683" y="362057"/>
                  </a:lnTo>
                  <a:close/>
                </a:path>
              </a:pathLst>
            </a:custGeom>
            <a:solidFill>
              <a:schemeClr val="bg1">
                <a:lumMod val="75000"/>
              </a:schemeClr>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B55A0B8B-1531-45AB-A33D-2AFD44D40BF8}"/>
                </a:ext>
              </a:extLst>
            </p:cNvPr>
            <p:cNvSpPr/>
            <p:nvPr/>
          </p:nvSpPr>
          <p:spPr>
            <a:xfrm>
              <a:off x="2747714" y="910966"/>
              <a:ext cx="6676116" cy="3763756"/>
            </a:xfrm>
            <a:custGeom>
              <a:avLst/>
              <a:gdLst>
                <a:gd name="connsiteX0" fmla="*/ 30683 w 6586571"/>
                <a:gd name="connsiteY0" fmla="*/ 30683 h 3763755"/>
                <a:gd name="connsiteX1" fmla="*/ 6564071 w 6586571"/>
                <a:gd name="connsiteY1" fmla="*/ 30683 h 3763755"/>
                <a:gd name="connsiteX2" fmla="*/ 6564071 w 6586571"/>
                <a:gd name="connsiteY2" fmla="*/ 3753528 h 3763755"/>
                <a:gd name="connsiteX3" fmla="*/ 30683 w 6586571"/>
                <a:gd name="connsiteY3" fmla="*/ 3753528 h 3763755"/>
              </a:gdLst>
              <a:ahLst/>
              <a:cxnLst>
                <a:cxn ang="0">
                  <a:pos x="connsiteX0" y="connsiteY0"/>
                </a:cxn>
                <a:cxn ang="0">
                  <a:pos x="connsiteX1" y="connsiteY1"/>
                </a:cxn>
                <a:cxn ang="0">
                  <a:pos x="connsiteX2" y="connsiteY2"/>
                </a:cxn>
                <a:cxn ang="0">
                  <a:pos x="connsiteX3" y="connsiteY3"/>
                </a:cxn>
              </a:cxnLst>
              <a:rect l="l" t="t" r="r" b="b"/>
              <a:pathLst>
                <a:path w="6586571" h="3763755">
                  <a:moveTo>
                    <a:pt x="30683" y="30683"/>
                  </a:moveTo>
                  <a:lnTo>
                    <a:pt x="6564071" y="30683"/>
                  </a:lnTo>
                  <a:lnTo>
                    <a:pt x="6564071" y="3753528"/>
                  </a:lnTo>
                  <a:lnTo>
                    <a:pt x="30683" y="3753528"/>
                  </a:lnTo>
                  <a:close/>
                </a:path>
              </a:pathLst>
            </a:custGeom>
            <a:solidFill>
              <a:srgbClr val="F2F2F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F7255E8D-F98D-4E2C-974B-A7688F1CE2D2}"/>
                </a:ext>
              </a:extLst>
            </p:cNvPr>
            <p:cNvSpPr/>
            <p:nvPr/>
          </p:nvSpPr>
          <p:spPr>
            <a:xfrm>
              <a:off x="5654591" y="939518"/>
              <a:ext cx="3769239" cy="3736342"/>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 fmla="*/ 2536444 w 3976489"/>
                <a:gd name="connsiteY0" fmla="*/ 0 h 4238316"/>
                <a:gd name="connsiteX1" fmla="*/ 3976489 w 3976489"/>
                <a:gd name="connsiteY1" fmla="*/ 241371 h 4238316"/>
                <a:gd name="connsiteX2" fmla="*/ 3968307 w 3976489"/>
                <a:gd name="connsiteY2" fmla="*/ 4238316 h 4238316"/>
                <a:gd name="connsiteX3" fmla="*/ 0 w 3976489"/>
                <a:gd name="connsiteY3" fmla="*/ 4238316 h 4238316"/>
                <a:gd name="connsiteX0" fmla="*/ 2536444 w 3976489"/>
                <a:gd name="connsiteY0" fmla="*/ 0 h 4238316"/>
                <a:gd name="connsiteX1" fmla="*/ 3976489 w 3976489"/>
                <a:gd name="connsiteY1" fmla="*/ 213683 h 4238316"/>
                <a:gd name="connsiteX2" fmla="*/ 3968307 w 3976489"/>
                <a:gd name="connsiteY2" fmla="*/ 4238316 h 4238316"/>
                <a:gd name="connsiteX3" fmla="*/ 0 w 3976489"/>
                <a:gd name="connsiteY3" fmla="*/ 4238316 h 4238316"/>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dirty="0"/>
            </a:p>
          </p:txBody>
        </p:sp>
      </p:grpSp>
      <p:sp>
        <p:nvSpPr>
          <p:cNvPr id="13" name="그림 개체 틀 2">
            <a:extLst>
              <a:ext uri="{FF2B5EF4-FFF2-40B4-BE49-F238E27FC236}">
                <a16:creationId xmlns:a16="http://schemas.microsoft.com/office/drawing/2014/main" id="{06C5DD93-BCBF-45DC-BFD1-2CC92CB2A031}"/>
              </a:ext>
            </a:extLst>
          </p:cNvPr>
          <p:cNvSpPr>
            <a:spLocks noGrp="1"/>
          </p:cNvSpPr>
          <p:nvPr>
            <p:ph type="pic" sz="quarter" idx="42" hasCustomPrompt="1"/>
          </p:nvPr>
        </p:nvSpPr>
        <p:spPr>
          <a:xfrm>
            <a:off x="825512" y="2339129"/>
            <a:ext cx="4422763" cy="2545472"/>
          </a:xfrm>
          <a:prstGeom prst="rect">
            <a:avLst/>
          </a:prstGeom>
          <a:solidFill>
            <a:schemeClr val="bg1">
              <a:lumMod val="95000"/>
            </a:schemeClr>
          </a:solidFill>
        </p:spPr>
        <p:txBody>
          <a:bodyPr tIns="540000" anchor="ctr"/>
          <a:lstStyle>
            <a:lvl1pPr marL="0" indent="0" algn="ctr">
              <a:buNone/>
              <a:defRPr sz="1200">
                <a:latin typeface="+mn-lt"/>
                <a:cs typeface="Arial" pitchFamily="34" charset="0"/>
              </a:defRPr>
            </a:lvl1pPr>
          </a:lstStyle>
          <a:p>
            <a:r>
              <a:rPr lang="en-US" altLang="ko-KR" dirty="0"/>
              <a:t>Insert Your Image</a:t>
            </a:r>
            <a:endParaRPr lang="ko-KR" altLang="en-US" dirty="0"/>
          </a:p>
        </p:txBody>
      </p:sp>
      <p:sp>
        <p:nvSpPr>
          <p:cNvPr id="14" name="Text Placeholder 9">
            <a:extLst>
              <a:ext uri="{FF2B5EF4-FFF2-40B4-BE49-F238E27FC236}">
                <a16:creationId xmlns:a16="http://schemas.microsoft.com/office/drawing/2014/main" id="{9DCD1E72-FB7F-47B3-B742-49359D355546}"/>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96492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NG se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2482"/>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446392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13676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5311501"/>
      </p:ext>
    </p:extLst>
  </p:cSld>
  <p:clrMap bg1="lt1" tx1="dk1" bg2="lt2" tx2="dk2" accent1="accent1" accent2="accent2" accent3="accent3" accent4="accent4" accent5="accent5" accent6="accent6" hlink="hlink" folHlink="folHlink"/>
  <p:sldLayoutIdLst>
    <p:sldLayoutId id="2147483652" r:id="rId1"/>
    <p:sldLayoutId id="2147483654" r:id="rId2"/>
    <p:sldLayoutId id="2147483676" r:id="rId3"/>
    <p:sldLayoutId id="2147483689" r:id="rId4"/>
    <p:sldLayoutId id="2147483671" r:id="rId5"/>
    <p:sldLayoutId id="2147483672"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408049"/>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3">
            <a:extLst>
              <a:ext uri="{FF2B5EF4-FFF2-40B4-BE49-F238E27FC236}">
                <a16:creationId xmlns:a16="http://schemas.microsoft.com/office/drawing/2014/main" id="{0C9655C1-098D-4DEC-8669-8625D957C30C}"/>
              </a:ext>
            </a:extLst>
          </p:cNvPr>
          <p:cNvGraphicFramePr>
            <a:graphicFrameLocks noGrp="1"/>
          </p:cNvGraphicFramePr>
          <p:nvPr>
            <p:extLst>
              <p:ext uri="{D42A27DB-BD31-4B8C-83A1-F6EECF244321}">
                <p14:modId xmlns:p14="http://schemas.microsoft.com/office/powerpoint/2010/main" val="2498889086"/>
              </p:ext>
            </p:extLst>
          </p:nvPr>
        </p:nvGraphicFramePr>
        <p:xfrm>
          <a:off x="1904999" y="304800"/>
          <a:ext cx="8382001" cy="6248400"/>
        </p:xfrm>
        <a:graphic>
          <a:graphicData uri="http://schemas.openxmlformats.org/drawingml/2006/table">
            <a:tbl>
              <a:tblPr firstRow="1">
                <a:tableStyleId>{5C22544A-7EE6-4342-B048-85BDC9FD1C3A}</a:tableStyleId>
              </a:tblPr>
              <a:tblGrid>
                <a:gridCol w="2328333">
                  <a:extLst>
                    <a:ext uri="{9D8B030D-6E8A-4147-A177-3AD203B41FA5}">
                      <a16:colId xmlns:a16="http://schemas.microsoft.com/office/drawing/2014/main" val="20000"/>
                    </a:ext>
                  </a:extLst>
                </a:gridCol>
                <a:gridCol w="1513417">
                  <a:extLst>
                    <a:ext uri="{9D8B030D-6E8A-4147-A177-3AD203B41FA5}">
                      <a16:colId xmlns:a16="http://schemas.microsoft.com/office/drawing/2014/main" val="20001"/>
                    </a:ext>
                  </a:extLst>
                </a:gridCol>
                <a:gridCol w="1513417">
                  <a:extLst>
                    <a:ext uri="{9D8B030D-6E8A-4147-A177-3AD203B41FA5}">
                      <a16:colId xmlns:a16="http://schemas.microsoft.com/office/drawing/2014/main" val="20002"/>
                    </a:ext>
                  </a:extLst>
                </a:gridCol>
                <a:gridCol w="1513417">
                  <a:extLst>
                    <a:ext uri="{9D8B030D-6E8A-4147-A177-3AD203B41FA5}">
                      <a16:colId xmlns:a16="http://schemas.microsoft.com/office/drawing/2014/main" val="20003"/>
                    </a:ext>
                  </a:extLst>
                </a:gridCol>
                <a:gridCol w="1513417">
                  <a:extLst>
                    <a:ext uri="{9D8B030D-6E8A-4147-A177-3AD203B41FA5}">
                      <a16:colId xmlns:a16="http://schemas.microsoft.com/office/drawing/2014/main" val="20004"/>
                    </a:ext>
                  </a:extLst>
                </a:gridCol>
              </a:tblGrid>
              <a:tr h="966039">
                <a:tc gridSpan="5">
                  <a:txBody>
                    <a:bodyPr/>
                    <a:lstStyle/>
                    <a:p>
                      <a:pPr algn="l"/>
                      <a:r>
                        <a:rPr lang="en-US" sz="3200" dirty="0">
                          <a:latin typeface="Arial" pitchFamily="34" charset="0"/>
                          <a:cs typeface="Arial" pitchFamily="34" charset="0"/>
                        </a:rPr>
                        <a:t>Stylish Blue</a:t>
                      </a:r>
                      <a:r>
                        <a:rPr lang="en-US" sz="3200" baseline="0" dirty="0">
                          <a:latin typeface="Arial" pitchFamily="34" charset="0"/>
                          <a:cs typeface="Arial" pitchFamily="34" charset="0"/>
                        </a:rPr>
                        <a:t> Table</a:t>
                      </a:r>
                      <a:endParaRPr lang="en-US" sz="3200" dirty="0">
                        <a:latin typeface="Arial" pitchFamily="34" charset="0"/>
                        <a:cs typeface="Arial" pitchFamily="34" charset="0"/>
                      </a:endParaRPr>
                    </a:p>
                  </a:txBody>
                  <a:tcPr marL="182880"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38100"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gradFill flip="none" rotWithShape="1">
                      <a:gsLst>
                        <a:gs pos="100000">
                          <a:srgbClr val="0071B0"/>
                        </a:gs>
                        <a:gs pos="53000">
                          <a:srgbClr val="00609F"/>
                        </a:gs>
                        <a:gs pos="0">
                          <a:srgbClr val="002060"/>
                        </a:gs>
                      </a:gsLst>
                      <a:lin ang="5400000" scaled="1"/>
                      <a:tileRect/>
                    </a:gra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774190">
                <a:tc>
                  <a:txBody>
                    <a:bodyPr/>
                    <a:lstStyle/>
                    <a:p>
                      <a:r>
                        <a:rPr lang="en-US" sz="1800" dirty="0">
                          <a:solidFill>
                            <a:srgbClr val="002060"/>
                          </a:solidFill>
                          <a:latin typeface="Arial" pitchFamily="34" charset="0"/>
                          <a:cs typeface="Arial" pitchFamily="34" charset="0"/>
                        </a:rPr>
                        <a:t>Features</a:t>
                      </a:r>
                    </a:p>
                  </a:txBody>
                  <a:tcPr marL="182880" anchor="ctr">
                    <a:lnL w="38100" cap="flat" cmpd="sng" algn="ctr">
                      <a:solidFill>
                        <a:srgbClr val="002060"/>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gradFill>
                      <a:gsLst>
                        <a:gs pos="27000">
                          <a:srgbClr val="F5FCFF"/>
                        </a:gs>
                        <a:gs pos="76000">
                          <a:srgbClr val="F2FCFF"/>
                        </a:gs>
                        <a:gs pos="100000">
                          <a:schemeClr val="bg1"/>
                        </a:gs>
                        <a:gs pos="50000">
                          <a:srgbClr val="D1F3FF"/>
                        </a:gs>
                        <a:gs pos="0">
                          <a:schemeClr val="bg1"/>
                        </a:gs>
                      </a:gsLst>
                      <a:lin ang="5400000" scaled="1"/>
                    </a:gradFill>
                  </a:tcPr>
                </a:tc>
                <a:tc>
                  <a:txBody>
                    <a:bodyPr/>
                    <a:lstStyle/>
                    <a:p>
                      <a:pPr marL="0" algn="ctr" defTabSz="914400" rtl="0" eaLnBrk="1" latinLnBrk="0" hangingPunct="1"/>
                      <a:r>
                        <a:rPr lang="en-US" sz="1800" kern="1200" dirty="0">
                          <a:solidFill>
                            <a:srgbClr val="002060"/>
                          </a:solidFill>
                          <a:latin typeface="Arial" pitchFamily="34" charset="0"/>
                          <a:ea typeface="+mn-ea"/>
                          <a:cs typeface="Arial" pitchFamily="34" charset="0"/>
                        </a:rPr>
                        <a:t>Plan 1</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gradFill>
                      <a:gsLst>
                        <a:gs pos="27000">
                          <a:srgbClr val="F5FCFF"/>
                        </a:gs>
                        <a:gs pos="76000">
                          <a:srgbClr val="F2FCFF"/>
                        </a:gs>
                        <a:gs pos="100000">
                          <a:schemeClr val="bg1"/>
                        </a:gs>
                        <a:gs pos="50000">
                          <a:srgbClr val="D1F3FF"/>
                        </a:gs>
                        <a:gs pos="0">
                          <a:schemeClr val="bg1"/>
                        </a:gs>
                      </a:gsLst>
                      <a:lin ang="5400000" scaled="1"/>
                    </a:gradFill>
                  </a:tcPr>
                </a:tc>
                <a:tc>
                  <a:txBody>
                    <a:bodyPr/>
                    <a:lstStyle/>
                    <a:p>
                      <a:pPr marL="0" algn="ctr" defTabSz="914400" rtl="0" eaLnBrk="1" latinLnBrk="0" hangingPunct="1"/>
                      <a:r>
                        <a:rPr lang="en-US" sz="1800" kern="1200" dirty="0">
                          <a:solidFill>
                            <a:srgbClr val="002060"/>
                          </a:solidFill>
                          <a:latin typeface="Arial" pitchFamily="34" charset="0"/>
                          <a:ea typeface="+mn-ea"/>
                          <a:cs typeface="Arial" pitchFamily="34" charset="0"/>
                        </a:rPr>
                        <a:t>Plan </a:t>
                      </a:r>
                      <a:r>
                        <a:rPr lang="en-US" sz="1800" kern="1200" baseline="0" dirty="0">
                          <a:solidFill>
                            <a:srgbClr val="002060"/>
                          </a:solidFill>
                          <a:latin typeface="Arial" pitchFamily="34" charset="0"/>
                          <a:ea typeface="+mn-ea"/>
                          <a:cs typeface="Arial" pitchFamily="34" charset="0"/>
                        </a:rPr>
                        <a:t>2</a:t>
                      </a:r>
                      <a:endParaRPr lang="en-US" sz="1800" kern="1200" dirty="0">
                        <a:solidFill>
                          <a:srgbClr val="002060"/>
                        </a:solidFill>
                        <a:latin typeface="Arial" pitchFamily="34" charset="0"/>
                        <a:ea typeface="+mn-ea"/>
                        <a:cs typeface="Arial" pitchFamily="34" charset="0"/>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gradFill>
                      <a:gsLst>
                        <a:gs pos="27000">
                          <a:srgbClr val="F5FCFF"/>
                        </a:gs>
                        <a:gs pos="76000">
                          <a:srgbClr val="F2FCFF"/>
                        </a:gs>
                        <a:gs pos="100000">
                          <a:schemeClr val="bg1"/>
                        </a:gs>
                        <a:gs pos="50000">
                          <a:srgbClr val="D1F3FF"/>
                        </a:gs>
                        <a:gs pos="0">
                          <a:schemeClr val="bg1"/>
                        </a:gs>
                      </a:gsLst>
                      <a:lin ang="5400000" scaled="1"/>
                    </a:gradFill>
                  </a:tcPr>
                </a:tc>
                <a:tc>
                  <a:txBody>
                    <a:bodyPr/>
                    <a:lstStyle/>
                    <a:p>
                      <a:pPr marL="0" algn="ctr" defTabSz="914400" rtl="0" eaLnBrk="1" latinLnBrk="0" hangingPunct="1"/>
                      <a:r>
                        <a:rPr lang="en-US" sz="1800" kern="1200" dirty="0">
                          <a:solidFill>
                            <a:srgbClr val="002060"/>
                          </a:solidFill>
                          <a:latin typeface="Arial" pitchFamily="34" charset="0"/>
                          <a:ea typeface="+mn-ea"/>
                          <a:cs typeface="Arial" pitchFamily="34" charset="0"/>
                        </a:rPr>
                        <a:t>Plan 3</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gradFill>
                      <a:gsLst>
                        <a:gs pos="27000">
                          <a:srgbClr val="F5FCFF"/>
                        </a:gs>
                        <a:gs pos="76000">
                          <a:srgbClr val="F2FCFF"/>
                        </a:gs>
                        <a:gs pos="100000">
                          <a:schemeClr val="bg1"/>
                        </a:gs>
                        <a:gs pos="50000">
                          <a:srgbClr val="D1F3FF"/>
                        </a:gs>
                        <a:gs pos="0">
                          <a:schemeClr val="bg1"/>
                        </a:gs>
                      </a:gsLst>
                      <a:lin ang="5400000" scaled="1"/>
                    </a:gradFill>
                  </a:tcPr>
                </a:tc>
                <a:tc>
                  <a:txBody>
                    <a:bodyPr/>
                    <a:lstStyle/>
                    <a:p>
                      <a:pPr marL="0" algn="ctr" defTabSz="914400" rtl="0" eaLnBrk="1" latinLnBrk="0" hangingPunct="1"/>
                      <a:r>
                        <a:rPr lang="en-US" sz="1800" kern="1200" dirty="0">
                          <a:solidFill>
                            <a:srgbClr val="002060"/>
                          </a:solidFill>
                          <a:latin typeface="Arial" pitchFamily="34" charset="0"/>
                          <a:ea typeface="+mn-ea"/>
                          <a:cs typeface="Arial" pitchFamily="34" charset="0"/>
                        </a:rPr>
                        <a:t>Plan 4</a:t>
                      </a:r>
                    </a:p>
                  </a:txBody>
                  <a:tcPr anchor="ctr">
                    <a:lnL w="12700" cap="flat" cmpd="sng" algn="ctr">
                      <a:solidFill>
                        <a:schemeClr val="accent1">
                          <a:lumMod val="60000"/>
                          <a:lumOff val="40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lnB w="28575" cap="flat" cmpd="sng" algn="ctr">
                      <a:solidFill>
                        <a:srgbClr val="002060"/>
                      </a:solidFill>
                      <a:prstDash val="solid"/>
                      <a:round/>
                      <a:headEnd type="none" w="med" len="med"/>
                      <a:tailEnd type="none" w="med" len="med"/>
                    </a:lnB>
                    <a:gradFill>
                      <a:gsLst>
                        <a:gs pos="27000">
                          <a:srgbClr val="F5FCFF"/>
                        </a:gs>
                        <a:gs pos="76000">
                          <a:srgbClr val="F2FCFF"/>
                        </a:gs>
                        <a:gs pos="100000">
                          <a:schemeClr val="bg1"/>
                        </a:gs>
                        <a:gs pos="50000">
                          <a:srgbClr val="D1F3FF"/>
                        </a:gs>
                        <a:gs pos="0">
                          <a:schemeClr val="bg1"/>
                        </a:gs>
                      </a:gsLst>
                      <a:lin ang="5400000" scaled="1"/>
                    </a:gradFill>
                  </a:tcPr>
                </a:tc>
                <a:extLst>
                  <a:ext uri="{0D108BD9-81ED-4DB2-BD59-A6C34878D82A}">
                    <a16:rowId xmlns:a16="http://schemas.microsoft.com/office/drawing/2014/main" val="10001"/>
                  </a:ext>
                </a:extLst>
              </a:tr>
              <a:tr h="492143">
                <a:tc>
                  <a:txBody>
                    <a:bodyPr/>
                    <a:lstStyle/>
                    <a:p>
                      <a:r>
                        <a:rPr lang="en-US" sz="1600" dirty="0">
                          <a:solidFill>
                            <a:srgbClr val="002060"/>
                          </a:solidFill>
                          <a:latin typeface="Arial" pitchFamily="34" charset="0"/>
                          <a:cs typeface="Arial" pitchFamily="34" charset="0"/>
                        </a:rPr>
                        <a:t>Sample text</a:t>
                      </a:r>
                    </a:p>
                  </a:txBody>
                  <a:tcPr marL="182880" anchor="ctr">
                    <a:lnL w="38100" cap="flat" cmpd="sng" algn="ctr">
                      <a:solidFill>
                        <a:srgbClr val="002060"/>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28575" cap="flat" cmpd="sng" algn="ctr">
                      <a:solidFill>
                        <a:srgbClr val="002060"/>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gradFill flip="none" rotWithShape="1">
                      <a:gsLst>
                        <a:gs pos="100000">
                          <a:srgbClr val="EEF4FF"/>
                        </a:gs>
                        <a:gs pos="0">
                          <a:srgbClr val="E1EBFF"/>
                        </a:gs>
                      </a:gsLst>
                      <a:lin ang="0" scaled="1"/>
                      <a:tileRect/>
                    </a:gradFill>
                  </a:tcPr>
                </a:tc>
                <a:tc>
                  <a:txBody>
                    <a:bodyPr/>
                    <a:lstStyle/>
                    <a:p>
                      <a:pPr algn="ctr"/>
                      <a:r>
                        <a:rPr lang="en-US" sz="1600" dirty="0">
                          <a:solidFill>
                            <a:schemeClr val="tx1">
                              <a:lumMod val="75000"/>
                              <a:lumOff val="25000"/>
                            </a:schemeClr>
                          </a:solidFill>
                          <a:latin typeface="Arial" pitchFamily="34" charset="0"/>
                          <a:cs typeface="Arial" pitchFamily="34" charset="0"/>
                        </a:rPr>
                        <a:t>1234</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rgbClr val="002060"/>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56789</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rgbClr val="002060"/>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1064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rgbClr val="002060"/>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9845</a:t>
                      </a:r>
                    </a:p>
                  </a:txBody>
                  <a:tcPr anchor="ctr">
                    <a:lnL w="12700" cap="flat" cmpd="sng" algn="ctr">
                      <a:solidFill>
                        <a:schemeClr val="bg1">
                          <a:lumMod val="75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2"/>
                  </a:ext>
                </a:extLst>
              </a:tr>
              <a:tr h="4921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latin typeface="Arial" pitchFamily="34" charset="0"/>
                          <a:cs typeface="Arial" pitchFamily="34" charset="0"/>
                        </a:rPr>
                        <a:t>This is a dummy text</a:t>
                      </a:r>
                    </a:p>
                  </a:txBody>
                  <a:tcPr marL="182880" anchor="ctr">
                    <a:lnL w="38100" cap="flat" cmpd="sng" algn="ctr">
                      <a:solidFill>
                        <a:srgbClr val="002060"/>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gradFill>
                      <a:gsLst>
                        <a:gs pos="100000">
                          <a:srgbClr val="EEF4FF"/>
                        </a:gs>
                        <a:gs pos="0">
                          <a:srgbClr val="E1EBFF"/>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6549</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64654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6565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6786</a:t>
                      </a:r>
                    </a:p>
                  </a:txBody>
                  <a:tcPr anchor="ctr">
                    <a:lnL w="12700" cap="flat" cmpd="sng" algn="ctr">
                      <a:solidFill>
                        <a:schemeClr val="bg1">
                          <a:lumMod val="75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3"/>
                  </a:ext>
                </a:extLst>
              </a:tr>
              <a:tr h="492143">
                <a:tc>
                  <a:txBody>
                    <a:bodyPr/>
                    <a:lstStyle/>
                    <a:p>
                      <a:r>
                        <a:rPr lang="en-US" sz="1600" dirty="0">
                          <a:solidFill>
                            <a:srgbClr val="002060"/>
                          </a:solidFill>
                          <a:latin typeface="Arial" pitchFamily="34" charset="0"/>
                          <a:cs typeface="Arial" pitchFamily="34" charset="0"/>
                        </a:rPr>
                        <a:t>Dummy text</a:t>
                      </a:r>
                    </a:p>
                  </a:txBody>
                  <a:tcPr marL="182880" anchor="ctr">
                    <a:lnL w="38100" cap="flat" cmpd="sng" algn="ctr">
                      <a:solidFill>
                        <a:srgbClr val="002060"/>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gradFill>
                      <a:gsLst>
                        <a:gs pos="100000">
                          <a:srgbClr val="EEF4FF"/>
                        </a:gs>
                        <a:gs pos="0">
                          <a:srgbClr val="E1EBFF"/>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1654</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56165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1234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56789</a:t>
                      </a:r>
                    </a:p>
                  </a:txBody>
                  <a:tcPr anchor="ctr">
                    <a:lnL w="12700" cap="flat" cmpd="sng" algn="ctr">
                      <a:solidFill>
                        <a:schemeClr val="bg1">
                          <a:lumMod val="75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4"/>
                  </a:ext>
                </a:extLst>
              </a:tr>
              <a:tr h="492143">
                <a:tc>
                  <a:txBody>
                    <a:bodyPr/>
                    <a:lstStyle/>
                    <a:p>
                      <a:r>
                        <a:rPr lang="en-US" sz="1600" dirty="0">
                          <a:solidFill>
                            <a:srgbClr val="002060"/>
                          </a:solidFill>
                          <a:latin typeface="Arial" pitchFamily="34" charset="0"/>
                          <a:cs typeface="Arial" pitchFamily="34" charset="0"/>
                        </a:rPr>
                        <a:t>Example text</a:t>
                      </a:r>
                    </a:p>
                  </a:txBody>
                  <a:tcPr marL="182880" anchor="ctr">
                    <a:lnL w="38100" cap="flat" cmpd="sng" algn="ctr">
                      <a:solidFill>
                        <a:srgbClr val="002060"/>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gradFill>
                      <a:gsLst>
                        <a:gs pos="100000">
                          <a:srgbClr val="EEF4FF"/>
                        </a:gs>
                        <a:gs pos="0">
                          <a:srgbClr val="E1EBFF"/>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1234</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56789</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6549</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64654</a:t>
                      </a:r>
                    </a:p>
                  </a:txBody>
                  <a:tcPr anchor="ctr">
                    <a:lnL w="12700" cap="flat" cmpd="sng" algn="ctr">
                      <a:solidFill>
                        <a:schemeClr val="bg1">
                          <a:lumMod val="75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5"/>
                  </a:ext>
                </a:extLst>
              </a:tr>
              <a:tr h="492143">
                <a:tc>
                  <a:txBody>
                    <a:bodyPr/>
                    <a:lstStyle/>
                    <a:p>
                      <a:r>
                        <a:rPr lang="en-US" sz="1600" dirty="0">
                          <a:solidFill>
                            <a:srgbClr val="002060"/>
                          </a:solidFill>
                          <a:latin typeface="Arial" pitchFamily="34" charset="0"/>
                          <a:cs typeface="Arial" pitchFamily="34" charset="0"/>
                        </a:rPr>
                        <a:t>Insert</a:t>
                      </a:r>
                      <a:r>
                        <a:rPr lang="en-US" sz="1600" baseline="0" dirty="0">
                          <a:solidFill>
                            <a:srgbClr val="002060"/>
                          </a:solidFill>
                          <a:latin typeface="Arial" pitchFamily="34" charset="0"/>
                          <a:cs typeface="Arial" pitchFamily="34" charset="0"/>
                        </a:rPr>
                        <a:t> your text</a:t>
                      </a:r>
                      <a:endParaRPr lang="en-US" sz="1600" dirty="0">
                        <a:solidFill>
                          <a:srgbClr val="002060"/>
                        </a:solidFill>
                        <a:latin typeface="Arial" pitchFamily="34" charset="0"/>
                        <a:cs typeface="Arial" pitchFamily="34" charset="0"/>
                      </a:endParaRPr>
                    </a:p>
                  </a:txBody>
                  <a:tcPr marL="182880" anchor="ctr">
                    <a:lnL w="38100" cap="flat" cmpd="sng" algn="ctr">
                      <a:solidFill>
                        <a:srgbClr val="002060"/>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gradFill>
                      <a:gsLst>
                        <a:gs pos="100000">
                          <a:srgbClr val="EEF4FF"/>
                        </a:gs>
                        <a:gs pos="0">
                          <a:srgbClr val="E1EBFF"/>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6549</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64654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1654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56165</a:t>
                      </a:r>
                    </a:p>
                  </a:txBody>
                  <a:tcPr anchor="ctr">
                    <a:lnL w="12700" cap="flat" cmpd="sng" algn="ctr">
                      <a:solidFill>
                        <a:schemeClr val="bg1">
                          <a:lumMod val="75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6"/>
                  </a:ext>
                </a:extLst>
              </a:tr>
              <a:tr h="492143">
                <a:tc>
                  <a:txBody>
                    <a:bodyPr/>
                    <a:lstStyle/>
                    <a:p>
                      <a:r>
                        <a:rPr lang="en-US" sz="1600" dirty="0">
                          <a:solidFill>
                            <a:srgbClr val="002060"/>
                          </a:solidFill>
                          <a:latin typeface="Arial" pitchFamily="34" charset="0"/>
                          <a:cs typeface="Arial" pitchFamily="34" charset="0"/>
                        </a:rPr>
                        <a:t>Dummy</a:t>
                      </a:r>
                      <a:r>
                        <a:rPr lang="en-US" sz="1600" baseline="0" dirty="0">
                          <a:solidFill>
                            <a:srgbClr val="002060"/>
                          </a:solidFill>
                          <a:latin typeface="Arial" pitchFamily="34" charset="0"/>
                          <a:cs typeface="Arial" pitchFamily="34" charset="0"/>
                        </a:rPr>
                        <a:t> text</a:t>
                      </a:r>
                      <a:endParaRPr lang="en-US" sz="1600" dirty="0">
                        <a:solidFill>
                          <a:srgbClr val="002060"/>
                        </a:solidFill>
                        <a:latin typeface="Arial" pitchFamily="34" charset="0"/>
                        <a:cs typeface="Arial" pitchFamily="34" charset="0"/>
                      </a:endParaRPr>
                    </a:p>
                  </a:txBody>
                  <a:tcPr marL="182880" anchor="ctr">
                    <a:lnL w="38100" cap="flat" cmpd="sng" algn="ctr">
                      <a:solidFill>
                        <a:srgbClr val="002060"/>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gradFill>
                      <a:gsLst>
                        <a:gs pos="100000">
                          <a:srgbClr val="EEF4FF"/>
                        </a:gs>
                        <a:gs pos="0">
                          <a:srgbClr val="E1EBFF"/>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6549</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64654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6565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6786</a:t>
                      </a:r>
                    </a:p>
                  </a:txBody>
                  <a:tcPr anchor="ctr">
                    <a:lnL w="12700" cap="flat" cmpd="sng" algn="ctr">
                      <a:solidFill>
                        <a:schemeClr val="bg1">
                          <a:lumMod val="75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7"/>
                  </a:ext>
                </a:extLst>
              </a:tr>
              <a:tr h="492143">
                <a:tc>
                  <a:txBody>
                    <a:bodyPr/>
                    <a:lstStyle/>
                    <a:p>
                      <a:r>
                        <a:rPr lang="en-US" sz="1600" dirty="0">
                          <a:solidFill>
                            <a:srgbClr val="002060"/>
                          </a:solidFill>
                          <a:latin typeface="Arial" pitchFamily="34" charset="0"/>
                          <a:cs typeface="Arial" pitchFamily="34" charset="0"/>
                        </a:rPr>
                        <a:t>Insert</a:t>
                      </a:r>
                      <a:r>
                        <a:rPr lang="en-US" sz="1600" baseline="0" dirty="0">
                          <a:solidFill>
                            <a:srgbClr val="002060"/>
                          </a:solidFill>
                          <a:latin typeface="Arial" pitchFamily="34" charset="0"/>
                          <a:cs typeface="Arial" pitchFamily="34" charset="0"/>
                        </a:rPr>
                        <a:t> text here</a:t>
                      </a:r>
                      <a:endParaRPr lang="en-US" sz="1600" dirty="0">
                        <a:solidFill>
                          <a:srgbClr val="002060"/>
                        </a:solidFill>
                        <a:latin typeface="Arial" pitchFamily="34" charset="0"/>
                        <a:cs typeface="Arial" pitchFamily="34" charset="0"/>
                      </a:endParaRPr>
                    </a:p>
                  </a:txBody>
                  <a:tcPr marL="182880" anchor="ctr">
                    <a:lnL w="38100" cap="flat" cmpd="sng" algn="ctr">
                      <a:solidFill>
                        <a:srgbClr val="002060"/>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rgbClr val="BDD3FF"/>
                      </a:solidFill>
                      <a:prstDash val="solid"/>
                      <a:round/>
                      <a:headEnd type="none" w="med" len="med"/>
                      <a:tailEnd type="none" w="med" len="med"/>
                    </a:lnB>
                    <a:gradFill>
                      <a:gsLst>
                        <a:gs pos="100000">
                          <a:srgbClr val="EEF4FF"/>
                        </a:gs>
                        <a:gs pos="0">
                          <a:srgbClr val="E1EBFF"/>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1654</a:t>
                      </a: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56165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1234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56789</a:t>
                      </a:r>
                    </a:p>
                  </a:txBody>
                  <a:tcPr anchor="ctr">
                    <a:lnL w="12700" cap="flat" cmpd="sng" algn="ctr">
                      <a:solidFill>
                        <a:schemeClr val="bg1">
                          <a:lumMod val="75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8"/>
                  </a:ext>
                </a:extLst>
              </a:tr>
              <a:tr h="682169">
                <a:tc>
                  <a:txBody>
                    <a:bodyPr/>
                    <a:lstStyle/>
                    <a:p>
                      <a:r>
                        <a:rPr lang="en-US" sz="1800" dirty="0">
                          <a:solidFill>
                            <a:schemeClr val="tx1">
                              <a:lumMod val="95000"/>
                              <a:lumOff val="5000"/>
                            </a:schemeClr>
                          </a:solidFill>
                          <a:latin typeface="Arial" pitchFamily="34" charset="0"/>
                          <a:cs typeface="Arial" pitchFamily="34" charset="0"/>
                        </a:rPr>
                        <a:t>Total</a:t>
                      </a:r>
                    </a:p>
                  </a:txBody>
                  <a:tcPr marL="182880" anchor="ctr">
                    <a:lnL w="38100" cap="flat" cmpd="sng" algn="ctr">
                      <a:solidFill>
                        <a:srgbClr val="00206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BDD3FF"/>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flip="none" rotWithShape="1">
                      <a:gsLst>
                        <a:gs pos="0">
                          <a:schemeClr val="bg1">
                            <a:lumMod val="75000"/>
                          </a:schemeClr>
                        </a:gs>
                        <a:gs pos="100000">
                          <a:schemeClr val="bg1">
                            <a:lumMod val="95000"/>
                          </a:schemeClr>
                        </a:gs>
                      </a:gsLst>
                      <a:lin ang="16200000" scaled="1"/>
                      <a:tileRect/>
                    </a:gradFill>
                  </a:tcPr>
                </a:tc>
                <a:tc>
                  <a:txBody>
                    <a:bodyPr/>
                    <a:lstStyle/>
                    <a:p>
                      <a:pPr algn="ctr"/>
                      <a:r>
                        <a:rPr lang="en-US" sz="1800" dirty="0">
                          <a:solidFill>
                            <a:schemeClr val="tx1">
                              <a:lumMod val="95000"/>
                              <a:lumOff val="5000"/>
                            </a:schemeClr>
                          </a:solidFill>
                          <a:latin typeface="Arial" pitchFamily="34" charset="0"/>
                          <a:cs typeface="Arial" pitchFamily="34" charset="0"/>
                        </a:rPr>
                        <a:t>49894</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a:gsLst>
                        <a:gs pos="0">
                          <a:schemeClr val="bg1">
                            <a:lumMod val="75000"/>
                          </a:schemeClr>
                        </a:gs>
                        <a:gs pos="100000">
                          <a:schemeClr val="bg1">
                            <a:lumMod val="95000"/>
                          </a:schemeClr>
                        </a:gs>
                      </a:gsLst>
                      <a:lin ang="16200000" scaled="1"/>
                    </a:gradFill>
                  </a:tcPr>
                </a:tc>
                <a:tc>
                  <a:txBody>
                    <a:bodyPr/>
                    <a:lstStyle/>
                    <a:p>
                      <a:pPr algn="ctr"/>
                      <a:r>
                        <a:rPr lang="en-US" sz="1800" dirty="0">
                          <a:solidFill>
                            <a:schemeClr val="tx1">
                              <a:lumMod val="95000"/>
                              <a:lumOff val="5000"/>
                            </a:schemeClr>
                          </a:solidFill>
                          <a:latin typeface="Arial" pitchFamily="34" charset="0"/>
                          <a:cs typeface="Arial" pitchFamily="34" charset="0"/>
                        </a:rPr>
                        <a:t>67666</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a:gsLst>
                        <a:gs pos="0">
                          <a:schemeClr val="bg1">
                            <a:lumMod val="75000"/>
                          </a:schemeClr>
                        </a:gs>
                        <a:gs pos="100000">
                          <a:schemeClr val="bg1">
                            <a:lumMod val="95000"/>
                          </a:schemeClr>
                        </a:gs>
                      </a:gsLst>
                      <a:lin ang="16200000" scaled="1"/>
                    </a:gradFill>
                  </a:tcPr>
                </a:tc>
                <a:tc>
                  <a:txBody>
                    <a:bodyPr/>
                    <a:lstStyle/>
                    <a:p>
                      <a:pPr algn="ctr"/>
                      <a:r>
                        <a:rPr lang="en-US" sz="1800" dirty="0">
                          <a:solidFill>
                            <a:schemeClr val="tx1">
                              <a:lumMod val="95000"/>
                              <a:lumOff val="5000"/>
                            </a:schemeClr>
                          </a:solidFill>
                          <a:latin typeface="Arial" pitchFamily="34" charset="0"/>
                          <a:cs typeface="Arial" pitchFamily="34" charset="0"/>
                        </a:rPr>
                        <a:t>16967</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a:gsLst>
                        <a:gs pos="0">
                          <a:schemeClr val="bg1">
                            <a:lumMod val="75000"/>
                          </a:schemeClr>
                        </a:gs>
                        <a:gs pos="100000">
                          <a:schemeClr val="bg1">
                            <a:lumMod val="95000"/>
                          </a:schemeClr>
                        </a:gs>
                      </a:gsLst>
                      <a:lin ang="16200000" scaled="1"/>
                    </a:gradFill>
                  </a:tcPr>
                </a:tc>
                <a:tc>
                  <a:txBody>
                    <a:bodyPr/>
                    <a:lstStyle/>
                    <a:p>
                      <a:pPr algn="ctr"/>
                      <a:r>
                        <a:rPr lang="en-US" sz="1800" dirty="0">
                          <a:solidFill>
                            <a:schemeClr val="tx1">
                              <a:lumMod val="95000"/>
                              <a:lumOff val="5000"/>
                            </a:schemeClr>
                          </a:solidFill>
                          <a:latin typeface="Arial" pitchFamily="34" charset="0"/>
                          <a:cs typeface="Arial" pitchFamily="34" charset="0"/>
                        </a:rPr>
                        <a:t>946381</a:t>
                      </a:r>
                    </a:p>
                  </a:txBody>
                  <a:tcPr anchor="ctr">
                    <a:lnL w="12700" cap="flat" cmpd="sng" algn="ctr">
                      <a:solidFill>
                        <a:schemeClr val="tx1">
                          <a:lumMod val="50000"/>
                          <a:lumOff val="50000"/>
                        </a:schemeClr>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a:gsLst>
                        <a:gs pos="0">
                          <a:schemeClr val="bg1">
                            <a:lumMod val="75000"/>
                          </a:schemeClr>
                        </a:gs>
                        <a:gs pos="100000">
                          <a:schemeClr val="bg1">
                            <a:lumMod val="95000"/>
                          </a:schemeClr>
                        </a:gs>
                      </a:gsLst>
                      <a:lin ang="16200000" scaled="1"/>
                    </a:gradFill>
                  </a:tcPr>
                </a:tc>
                <a:extLst>
                  <a:ext uri="{0D108BD9-81ED-4DB2-BD59-A6C34878D82A}">
                    <a16:rowId xmlns:a16="http://schemas.microsoft.com/office/drawing/2014/main" val="10009"/>
                  </a:ext>
                </a:extLst>
              </a:tr>
              <a:tr h="381001">
                <a:tc gridSpan="5">
                  <a:txBody>
                    <a:bodyPr/>
                    <a:lstStyle/>
                    <a:p>
                      <a:pPr algn="r"/>
                      <a:r>
                        <a:rPr lang="en-US" sz="1400" dirty="0">
                          <a:solidFill>
                            <a:schemeClr val="bg1">
                              <a:lumMod val="50000"/>
                            </a:schemeClr>
                          </a:solidFill>
                          <a:latin typeface="Arial" pitchFamily="34" charset="0"/>
                          <a:cs typeface="Arial" pitchFamily="34" charset="0"/>
                        </a:rPr>
                        <a:t>This</a:t>
                      </a:r>
                      <a:r>
                        <a:rPr lang="en-US" sz="1400" baseline="0" dirty="0">
                          <a:solidFill>
                            <a:schemeClr val="bg1">
                              <a:lumMod val="50000"/>
                            </a:schemeClr>
                          </a:solidFill>
                          <a:latin typeface="Arial" pitchFamily="34" charset="0"/>
                          <a:cs typeface="Arial" pitchFamily="34" charset="0"/>
                        </a:rPr>
                        <a:t> is a sample text, insert appropriate text here*</a:t>
                      </a:r>
                      <a:endParaRPr lang="en-US" sz="1400" dirty="0">
                        <a:solidFill>
                          <a:schemeClr val="bg1">
                            <a:lumMod val="50000"/>
                          </a:schemeClr>
                        </a:solidFill>
                        <a:latin typeface="Arial" pitchFamily="34" charset="0"/>
                        <a:cs typeface="Arial" pitchFamily="34" charset="0"/>
                      </a:endParaRPr>
                    </a:p>
                  </a:txBody>
                  <a:tcPr anchor="ctr">
                    <a:lnL w="38100" cap="flat" cmpd="sng" algn="ctr">
                      <a:solidFill>
                        <a:srgbClr val="002060"/>
                      </a:solidFill>
                      <a:prstDash val="solid"/>
                      <a:round/>
                      <a:headEnd type="none" w="med" len="med"/>
                      <a:tailEnd type="none" w="med" len="med"/>
                    </a:lnL>
                    <a:lnR w="38100" cap="flat" cmpd="sng" algn="ctr">
                      <a:solidFill>
                        <a:srgbClr val="002060"/>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38100" cap="flat" cmpd="sng" algn="ctr">
                      <a:solidFill>
                        <a:srgbClr val="002060"/>
                      </a:solidFill>
                      <a:prstDash val="solid"/>
                      <a:round/>
                      <a:headEnd type="none" w="med" len="med"/>
                      <a:tailEnd type="none" w="med" len="med"/>
                    </a:lnB>
                  </a:tcPr>
                </a:tc>
                <a:tc hMerge="1">
                  <a:txBody>
                    <a:bodyPr/>
                    <a:lstStyle/>
                    <a:p>
                      <a:endParaRPr lang="en-US" sz="1800" dirty="0">
                        <a:latin typeface="Arial" pitchFamily="34" charset="0"/>
                        <a:cs typeface="Arial" pitchFamily="34" charset="0"/>
                      </a:endParaRPr>
                    </a:p>
                  </a:txBody>
                  <a:tcPr/>
                </a:tc>
                <a:tc hMerge="1">
                  <a:txBody>
                    <a:bodyPr/>
                    <a:lstStyle/>
                    <a:p>
                      <a:endParaRPr lang="en-US" sz="1800" dirty="0">
                        <a:latin typeface="Arial" pitchFamily="34" charset="0"/>
                        <a:cs typeface="Arial" pitchFamily="34" charset="0"/>
                      </a:endParaRPr>
                    </a:p>
                  </a:txBody>
                  <a:tcPr/>
                </a:tc>
                <a:tc hMerge="1">
                  <a:txBody>
                    <a:bodyPr/>
                    <a:lstStyle/>
                    <a:p>
                      <a:endParaRPr lang="en-US" sz="1800" dirty="0">
                        <a:latin typeface="Arial" pitchFamily="34" charset="0"/>
                        <a:cs typeface="Arial" pitchFamily="34" charset="0"/>
                      </a:endParaRPr>
                    </a:p>
                  </a:txBody>
                  <a:tcPr/>
                </a:tc>
                <a:tc hMerge="1">
                  <a:txBody>
                    <a:bodyPr/>
                    <a:lstStyle/>
                    <a:p>
                      <a:endParaRPr lang="en-US" sz="1800" dirty="0">
                        <a:latin typeface="Arial" pitchFamily="34" charset="0"/>
                        <a:cs typeface="Arial" pitchFamily="34" charset="0"/>
                      </a:endParaRP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979649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Grupo 121">
            <a:extLst>
              <a:ext uri="{FF2B5EF4-FFF2-40B4-BE49-F238E27FC236}">
                <a16:creationId xmlns:a16="http://schemas.microsoft.com/office/drawing/2014/main" id="{846F9911-499B-4182-B07C-E7CE3F9A2A9C}"/>
              </a:ext>
            </a:extLst>
          </p:cNvPr>
          <p:cNvGrpSpPr/>
          <p:nvPr/>
        </p:nvGrpSpPr>
        <p:grpSpPr>
          <a:xfrm>
            <a:off x="597762" y="688018"/>
            <a:ext cx="10996476" cy="5481964"/>
            <a:chOff x="900112" y="1229518"/>
            <a:chExt cx="7343775" cy="3512347"/>
          </a:xfrm>
        </p:grpSpPr>
        <p:grpSp>
          <p:nvGrpSpPr>
            <p:cNvPr id="2" name="Group 4">
              <a:extLst>
                <a:ext uri="{FF2B5EF4-FFF2-40B4-BE49-F238E27FC236}">
                  <a16:creationId xmlns:a16="http://schemas.microsoft.com/office/drawing/2014/main" id="{2B6C57D8-8977-40E8-A264-97E1E12AAD1D}"/>
                </a:ext>
              </a:extLst>
            </p:cNvPr>
            <p:cNvGrpSpPr>
              <a:grpSpLocks noChangeAspect="1"/>
            </p:cNvGrpSpPr>
            <p:nvPr/>
          </p:nvGrpSpPr>
          <p:grpSpPr bwMode="auto">
            <a:xfrm>
              <a:off x="900112" y="1239838"/>
              <a:ext cx="7343775" cy="3497263"/>
              <a:chOff x="567" y="781"/>
              <a:chExt cx="4626" cy="2203"/>
            </a:xfrm>
          </p:grpSpPr>
          <p:sp>
            <p:nvSpPr>
              <p:cNvPr id="3" name="Rectangle 6">
                <a:extLst>
                  <a:ext uri="{FF2B5EF4-FFF2-40B4-BE49-F238E27FC236}">
                    <a16:creationId xmlns:a16="http://schemas.microsoft.com/office/drawing/2014/main" id="{C983BA9E-B997-4B83-A357-29B9D95A3055}"/>
                  </a:ext>
                </a:extLst>
              </p:cNvPr>
              <p:cNvSpPr>
                <a:spLocks noChangeArrowheads="1"/>
              </p:cNvSpPr>
              <p:nvPr userDrawn="1"/>
            </p:nvSpPr>
            <p:spPr bwMode="auto">
              <a:xfrm>
                <a:off x="567" y="1043"/>
                <a:ext cx="1533"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 name="Rectangle 7">
                <a:extLst>
                  <a:ext uri="{FF2B5EF4-FFF2-40B4-BE49-F238E27FC236}">
                    <a16:creationId xmlns:a16="http://schemas.microsoft.com/office/drawing/2014/main" id="{A5F7DF92-D2E2-4296-894C-C47BE4A61EF3}"/>
                  </a:ext>
                </a:extLst>
              </p:cNvPr>
              <p:cNvSpPr>
                <a:spLocks noChangeArrowheads="1"/>
              </p:cNvSpPr>
              <p:nvPr userDrawn="1"/>
            </p:nvSpPr>
            <p:spPr bwMode="auto">
              <a:xfrm>
                <a:off x="2113" y="1043"/>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 name="Rectangle 8">
                <a:extLst>
                  <a:ext uri="{FF2B5EF4-FFF2-40B4-BE49-F238E27FC236}">
                    <a16:creationId xmlns:a16="http://schemas.microsoft.com/office/drawing/2014/main" id="{F4371576-20FC-428B-B9F3-45120ABFC905}"/>
                  </a:ext>
                </a:extLst>
              </p:cNvPr>
              <p:cNvSpPr>
                <a:spLocks noChangeArrowheads="1"/>
              </p:cNvSpPr>
              <p:nvPr userDrawn="1"/>
            </p:nvSpPr>
            <p:spPr bwMode="auto">
              <a:xfrm>
                <a:off x="2887" y="1043"/>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Rectangle 9">
                <a:extLst>
                  <a:ext uri="{FF2B5EF4-FFF2-40B4-BE49-F238E27FC236}">
                    <a16:creationId xmlns:a16="http://schemas.microsoft.com/office/drawing/2014/main" id="{C9499C3F-DA21-46FF-8E7D-9BFE21B91010}"/>
                  </a:ext>
                </a:extLst>
              </p:cNvPr>
              <p:cNvSpPr>
                <a:spLocks noChangeArrowheads="1"/>
              </p:cNvSpPr>
              <p:nvPr userDrawn="1"/>
            </p:nvSpPr>
            <p:spPr bwMode="auto">
              <a:xfrm>
                <a:off x="3660" y="1043"/>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Rectangle 10">
                <a:extLst>
                  <a:ext uri="{FF2B5EF4-FFF2-40B4-BE49-F238E27FC236}">
                    <a16:creationId xmlns:a16="http://schemas.microsoft.com/office/drawing/2014/main" id="{2B69B763-5B24-4B9E-930A-B6A470BE4308}"/>
                  </a:ext>
                </a:extLst>
              </p:cNvPr>
              <p:cNvSpPr>
                <a:spLocks noChangeArrowheads="1"/>
              </p:cNvSpPr>
              <p:nvPr userDrawn="1"/>
            </p:nvSpPr>
            <p:spPr bwMode="auto">
              <a:xfrm>
                <a:off x="4433" y="1043"/>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Rectangle 11">
                <a:extLst>
                  <a:ext uri="{FF2B5EF4-FFF2-40B4-BE49-F238E27FC236}">
                    <a16:creationId xmlns:a16="http://schemas.microsoft.com/office/drawing/2014/main" id="{D9C6A2CB-C4D0-48DE-AE7C-F39EA85865BE}"/>
                  </a:ext>
                </a:extLst>
              </p:cNvPr>
              <p:cNvSpPr>
                <a:spLocks noChangeArrowheads="1"/>
              </p:cNvSpPr>
              <p:nvPr userDrawn="1"/>
            </p:nvSpPr>
            <p:spPr bwMode="auto">
              <a:xfrm>
                <a:off x="567" y="1819"/>
                <a:ext cx="1533"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Rectangle 12">
                <a:extLst>
                  <a:ext uri="{FF2B5EF4-FFF2-40B4-BE49-F238E27FC236}">
                    <a16:creationId xmlns:a16="http://schemas.microsoft.com/office/drawing/2014/main" id="{9D2F48C7-1D7B-419F-9391-5D8A6263FF57}"/>
                  </a:ext>
                </a:extLst>
              </p:cNvPr>
              <p:cNvSpPr>
                <a:spLocks noChangeArrowheads="1"/>
              </p:cNvSpPr>
              <p:nvPr userDrawn="1"/>
            </p:nvSpPr>
            <p:spPr bwMode="auto">
              <a:xfrm>
                <a:off x="2113" y="1819"/>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Rectangle 13">
                <a:extLst>
                  <a:ext uri="{FF2B5EF4-FFF2-40B4-BE49-F238E27FC236}">
                    <a16:creationId xmlns:a16="http://schemas.microsoft.com/office/drawing/2014/main" id="{DBCB08AD-0947-45E3-B998-F542292A9D65}"/>
                  </a:ext>
                </a:extLst>
              </p:cNvPr>
              <p:cNvSpPr>
                <a:spLocks noChangeArrowheads="1"/>
              </p:cNvSpPr>
              <p:nvPr userDrawn="1"/>
            </p:nvSpPr>
            <p:spPr bwMode="auto">
              <a:xfrm>
                <a:off x="2887" y="1819"/>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Rectangle 14">
                <a:extLst>
                  <a:ext uri="{FF2B5EF4-FFF2-40B4-BE49-F238E27FC236}">
                    <a16:creationId xmlns:a16="http://schemas.microsoft.com/office/drawing/2014/main" id="{D2E9CC15-743C-4FC1-901D-7BDC47ED555A}"/>
                  </a:ext>
                </a:extLst>
              </p:cNvPr>
              <p:cNvSpPr>
                <a:spLocks noChangeArrowheads="1"/>
              </p:cNvSpPr>
              <p:nvPr userDrawn="1"/>
            </p:nvSpPr>
            <p:spPr bwMode="auto">
              <a:xfrm>
                <a:off x="3660" y="1819"/>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Rectangle 15">
                <a:extLst>
                  <a:ext uri="{FF2B5EF4-FFF2-40B4-BE49-F238E27FC236}">
                    <a16:creationId xmlns:a16="http://schemas.microsoft.com/office/drawing/2014/main" id="{F6EE8A51-3113-41B8-A5C4-10643AA36FC4}"/>
                  </a:ext>
                </a:extLst>
              </p:cNvPr>
              <p:cNvSpPr>
                <a:spLocks noChangeArrowheads="1"/>
              </p:cNvSpPr>
              <p:nvPr userDrawn="1"/>
            </p:nvSpPr>
            <p:spPr bwMode="auto">
              <a:xfrm>
                <a:off x="4433" y="1819"/>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Rectangle 16">
                <a:extLst>
                  <a:ext uri="{FF2B5EF4-FFF2-40B4-BE49-F238E27FC236}">
                    <a16:creationId xmlns:a16="http://schemas.microsoft.com/office/drawing/2014/main" id="{AF97EEEE-9130-4CCC-8F72-A6DF15D8D20C}"/>
                  </a:ext>
                </a:extLst>
              </p:cNvPr>
              <p:cNvSpPr>
                <a:spLocks noChangeArrowheads="1"/>
              </p:cNvSpPr>
              <p:nvPr userDrawn="1"/>
            </p:nvSpPr>
            <p:spPr bwMode="auto">
              <a:xfrm>
                <a:off x="567" y="1237"/>
                <a:ext cx="1533"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Rectangle 17">
                <a:extLst>
                  <a:ext uri="{FF2B5EF4-FFF2-40B4-BE49-F238E27FC236}">
                    <a16:creationId xmlns:a16="http://schemas.microsoft.com/office/drawing/2014/main" id="{27BC8B34-C974-4218-8B21-EF392513AEF4}"/>
                  </a:ext>
                </a:extLst>
              </p:cNvPr>
              <p:cNvSpPr>
                <a:spLocks noChangeArrowheads="1"/>
              </p:cNvSpPr>
              <p:nvPr userDrawn="1"/>
            </p:nvSpPr>
            <p:spPr bwMode="auto">
              <a:xfrm>
                <a:off x="2113" y="1237"/>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Rectangle 18">
                <a:extLst>
                  <a:ext uri="{FF2B5EF4-FFF2-40B4-BE49-F238E27FC236}">
                    <a16:creationId xmlns:a16="http://schemas.microsoft.com/office/drawing/2014/main" id="{3E3B14FF-20F9-4DCE-B981-DEFA8057A0DE}"/>
                  </a:ext>
                </a:extLst>
              </p:cNvPr>
              <p:cNvSpPr>
                <a:spLocks noChangeArrowheads="1"/>
              </p:cNvSpPr>
              <p:nvPr userDrawn="1"/>
            </p:nvSpPr>
            <p:spPr bwMode="auto">
              <a:xfrm>
                <a:off x="2887" y="1237"/>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Rectangle 19">
                <a:extLst>
                  <a:ext uri="{FF2B5EF4-FFF2-40B4-BE49-F238E27FC236}">
                    <a16:creationId xmlns:a16="http://schemas.microsoft.com/office/drawing/2014/main" id="{6307CC8F-0E6C-44C6-A053-6454CA2B2D0B}"/>
                  </a:ext>
                </a:extLst>
              </p:cNvPr>
              <p:cNvSpPr>
                <a:spLocks noChangeArrowheads="1"/>
              </p:cNvSpPr>
              <p:nvPr userDrawn="1"/>
            </p:nvSpPr>
            <p:spPr bwMode="auto">
              <a:xfrm>
                <a:off x="3660" y="1237"/>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Rectangle 20">
                <a:extLst>
                  <a:ext uri="{FF2B5EF4-FFF2-40B4-BE49-F238E27FC236}">
                    <a16:creationId xmlns:a16="http://schemas.microsoft.com/office/drawing/2014/main" id="{D42322FF-F4F1-4642-9326-E54C4B8B2F9C}"/>
                  </a:ext>
                </a:extLst>
              </p:cNvPr>
              <p:cNvSpPr>
                <a:spLocks noChangeArrowheads="1"/>
              </p:cNvSpPr>
              <p:nvPr userDrawn="1"/>
            </p:nvSpPr>
            <p:spPr bwMode="auto">
              <a:xfrm>
                <a:off x="4433" y="1237"/>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Rectangle 21">
                <a:extLst>
                  <a:ext uri="{FF2B5EF4-FFF2-40B4-BE49-F238E27FC236}">
                    <a16:creationId xmlns:a16="http://schemas.microsoft.com/office/drawing/2014/main" id="{E1B78070-2FC8-4277-8E73-E1FB4FB44325}"/>
                  </a:ext>
                </a:extLst>
              </p:cNvPr>
              <p:cNvSpPr>
                <a:spLocks noChangeArrowheads="1"/>
              </p:cNvSpPr>
              <p:nvPr userDrawn="1"/>
            </p:nvSpPr>
            <p:spPr bwMode="auto">
              <a:xfrm>
                <a:off x="567" y="1432"/>
                <a:ext cx="1533"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Rectangle 22">
                <a:extLst>
                  <a:ext uri="{FF2B5EF4-FFF2-40B4-BE49-F238E27FC236}">
                    <a16:creationId xmlns:a16="http://schemas.microsoft.com/office/drawing/2014/main" id="{C0981D4B-DBBA-4DD8-BFAF-93BC6349ABE9}"/>
                  </a:ext>
                </a:extLst>
              </p:cNvPr>
              <p:cNvSpPr>
                <a:spLocks noChangeArrowheads="1"/>
              </p:cNvSpPr>
              <p:nvPr userDrawn="1"/>
            </p:nvSpPr>
            <p:spPr bwMode="auto">
              <a:xfrm>
                <a:off x="2113" y="1432"/>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Rectangle 23">
                <a:extLst>
                  <a:ext uri="{FF2B5EF4-FFF2-40B4-BE49-F238E27FC236}">
                    <a16:creationId xmlns:a16="http://schemas.microsoft.com/office/drawing/2014/main" id="{1A9D067F-915F-4D15-833A-522AD9E2B5DA}"/>
                  </a:ext>
                </a:extLst>
              </p:cNvPr>
              <p:cNvSpPr>
                <a:spLocks noChangeArrowheads="1"/>
              </p:cNvSpPr>
              <p:nvPr userDrawn="1"/>
            </p:nvSpPr>
            <p:spPr bwMode="auto">
              <a:xfrm>
                <a:off x="2887" y="1432"/>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Rectangle 24">
                <a:extLst>
                  <a:ext uri="{FF2B5EF4-FFF2-40B4-BE49-F238E27FC236}">
                    <a16:creationId xmlns:a16="http://schemas.microsoft.com/office/drawing/2014/main" id="{D4E7B3AD-28F4-4102-AB34-3F4553913073}"/>
                  </a:ext>
                </a:extLst>
              </p:cNvPr>
              <p:cNvSpPr>
                <a:spLocks noChangeArrowheads="1"/>
              </p:cNvSpPr>
              <p:nvPr userDrawn="1"/>
            </p:nvSpPr>
            <p:spPr bwMode="auto">
              <a:xfrm>
                <a:off x="3660" y="1432"/>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Rectangle 25">
                <a:extLst>
                  <a:ext uri="{FF2B5EF4-FFF2-40B4-BE49-F238E27FC236}">
                    <a16:creationId xmlns:a16="http://schemas.microsoft.com/office/drawing/2014/main" id="{07E221AB-4F4B-494E-9420-86C1B299EF6B}"/>
                  </a:ext>
                </a:extLst>
              </p:cNvPr>
              <p:cNvSpPr>
                <a:spLocks noChangeArrowheads="1"/>
              </p:cNvSpPr>
              <p:nvPr userDrawn="1"/>
            </p:nvSpPr>
            <p:spPr bwMode="auto">
              <a:xfrm>
                <a:off x="4433" y="1432"/>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Rectangle 26">
                <a:extLst>
                  <a:ext uri="{FF2B5EF4-FFF2-40B4-BE49-F238E27FC236}">
                    <a16:creationId xmlns:a16="http://schemas.microsoft.com/office/drawing/2014/main" id="{79F1DCEF-96E9-45AB-8F61-6E69760CC1A9}"/>
                  </a:ext>
                </a:extLst>
              </p:cNvPr>
              <p:cNvSpPr>
                <a:spLocks noChangeArrowheads="1"/>
              </p:cNvSpPr>
              <p:nvPr userDrawn="1"/>
            </p:nvSpPr>
            <p:spPr bwMode="auto">
              <a:xfrm>
                <a:off x="567" y="1626"/>
                <a:ext cx="1533"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Rectangle 27">
                <a:extLst>
                  <a:ext uri="{FF2B5EF4-FFF2-40B4-BE49-F238E27FC236}">
                    <a16:creationId xmlns:a16="http://schemas.microsoft.com/office/drawing/2014/main" id="{7038CC2D-A348-4F02-80FF-13A61CBFA443}"/>
                  </a:ext>
                </a:extLst>
              </p:cNvPr>
              <p:cNvSpPr>
                <a:spLocks noChangeArrowheads="1"/>
              </p:cNvSpPr>
              <p:nvPr userDrawn="1"/>
            </p:nvSpPr>
            <p:spPr bwMode="auto">
              <a:xfrm>
                <a:off x="2113" y="1626"/>
                <a:ext cx="760"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28">
                <a:extLst>
                  <a:ext uri="{FF2B5EF4-FFF2-40B4-BE49-F238E27FC236}">
                    <a16:creationId xmlns:a16="http://schemas.microsoft.com/office/drawing/2014/main" id="{A70E75F8-CF83-4C74-AB93-FEC353CE84C4}"/>
                  </a:ext>
                </a:extLst>
              </p:cNvPr>
              <p:cNvSpPr>
                <a:spLocks noChangeArrowheads="1"/>
              </p:cNvSpPr>
              <p:nvPr userDrawn="1"/>
            </p:nvSpPr>
            <p:spPr bwMode="auto">
              <a:xfrm>
                <a:off x="2887" y="1626"/>
                <a:ext cx="760"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Rectangle 29">
                <a:extLst>
                  <a:ext uri="{FF2B5EF4-FFF2-40B4-BE49-F238E27FC236}">
                    <a16:creationId xmlns:a16="http://schemas.microsoft.com/office/drawing/2014/main" id="{37B10F71-BA5E-4E1F-9611-AD15FFEE795E}"/>
                  </a:ext>
                </a:extLst>
              </p:cNvPr>
              <p:cNvSpPr>
                <a:spLocks noChangeArrowheads="1"/>
              </p:cNvSpPr>
              <p:nvPr userDrawn="1"/>
            </p:nvSpPr>
            <p:spPr bwMode="auto">
              <a:xfrm>
                <a:off x="3660" y="1626"/>
                <a:ext cx="760"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Rectangle 30">
                <a:extLst>
                  <a:ext uri="{FF2B5EF4-FFF2-40B4-BE49-F238E27FC236}">
                    <a16:creationId xmlns:a16="http://schemas.microsoft.com/office/drawing/2014/main" id="{27E99FCE-4B8E-445B-A788-906B48246D01}"/>
                  </a:ext>
                </a:extLst>
              </p:cNvPr>
              <p:cNvSpPr>
                <a:spLocks noChangeArrowheads="1"/>
              </p:cNvSpPr>
              <p:nvPr userDrawn="1"/>
            </p:nvSpPr>
            <p:spPr bwMode="auto">
              <a:xfrm>
                <a:off x="4433" y="1626"/>
                <a:ext cx="760"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Rectangle 31">
                <a:extLst>
                  <a:ext uri="{FF2B5EF4-FFF2-40B4-BE49-F238E27FC236}">
                    <a16:creationId xmlns:a16="http://schemas.microsoft.com/office/drawing/2014/main" id="{540513AF-E9FB-44BD-9956-CC54BD7488C6}"/>
                  </a:ext>
                </a:extLst>
              </p:cNvPr>
              <p:cNvSpPr>
                <a:spLocks noChangeArrowheads="1"/>
              </p:cNvSpPr>
              <p:nvPr userDrawn="1"/>
            </p:nvSpPr>
            <p:spPr bwMode="auto">
              <a:xfrm>
                <a:off x="567" y="2595"/>
                <a:ext cx="1533"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Rectangle 32">
                <a:extLst>
                  <a:ext uri="{FF2B5EF4-FFF2-40B4-BE49-F238E27FC236}">
                    <a16:creationId xmlns:a16="http://schemas.microsoft.com/office/drawing/2014/main" id="{C040759B-BEB3-4D5B-A94F-17BA9548A99C}"/>
                  </a:ext>
                </a:extLst>
              </p:cNvPr>
              <p:cNvSpPr>
                <a:spLocks noChangeArrowheads="1"/>
              </p:cNvSpPr>
              <p:nvPr userDrawn="1"/>
            </p:nvSpPr>
            <p:spPr bwMode="auto">
              <a:xfrm>
                <a:off x="2113" y="2595"/>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Rectangle 33">
                <a:extLst>
                  <a:ext uri="{FF2B5EF4-FFF2-40B4-BE49-F238E27FC236}">
                    <a16:creationId xmlns:a16="http://schemas.microsoft.com/office/drawing/2014/main" id="{DB5F7D9B-88AD-4ECA-A719-9C4C7AEB0232}"/>
                  </a:ext>
                </a:extLst>
              </p:cNvPr>
              <p:cNvSpPr>
                <a:spLocks noChangeArrowheads="1"/>
              </p:cNvSpPr>
              <p:nvPr userDrawn="1"/>
            </p:nvSpPr>
            <p:spPr bwMode="auto">
              <a:xfrm>
                <a:off x="2887" y="2595"/>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Rectangle 34">
                <a:extLst>
                  <a:ext uri="{FF2B5EF4-FFF2-40B4-BE49-F238E27FC236}">
                    <a16:creationId xmlns:a16="http://schemas.microsoft.com/office/drawing/2014/main" id="{EAAD9403-2709-4D60-BA61-5D951B36BA1D}"/>
                  </a:ext>
                </a:extLst>
              </p:cNvPr>
              <p:cNvSpPr>
                <a:spLocks noChangeArrowheads="1"/>
              </p:cNvSpPr>
              <p:nvPr userDrawn="1"/>
            </p:nvSpPr>
            <p:spPr bwMode="auto">
              <a:xfrm>
                <a:off x="3660" y="2595"/>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Rectangle 35">
                <a:extLst>
                  <a:ext uri="{FF2B5EF4-FFF2-40B4-BE49-F238E27FC236}">
                    <a16:creationId xmlns:a16="http://schemas.microsoft.com/office/drawing/2014/main" id="{B1503DDD-52FE-473F-8EC4-8C80680D5BD1}"/>
                  </a:ext>
                </a:extLst>
              </p:cNvPr>
              <p:cNvSpPr>
                <a:spLocks noChangeArrowheads="1"/>
              </p:cNvSpPr>
              <p:nvPr userDrawn="1"/>
            </p:nvSpPr>
            <p:spPr bwMode="auto">
              <a:xfrm>
                <a:off x="4433" y="2595"/>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Rectangle 36">
                <a:extLst>
                  <a:ext uri="{FF2B5EF4-FFF2-40B4-BE49-F238E27FC236}">
                    <a16:creationId xmlns:a16="http://schemas.microsoft.com/office/drawing/2014/main" id="{48F2F956-BCC3-45BB-B971-A689DBD2388D}"/>
                  </a:ext>
                </a:extLst>
              </p:cNvPr>
              <p:cNvSpPr>
                <a:spLocks noChangeArrowheads="1"/>
              </p:cNvSpPr>
              <p:nvPr userDrawn="1"/>
            </p:nvSpPr>
            <p:spPr bwMode="auto">
              <a:xfrm>
                <a:off x="567" y="2013"/>
                <a:ext cx="1533"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Rectangle 37">
                <a:extLst>
                  <a:ext uri="{FF2B5EF4-FFF2-40B4-BE49-F238E27FC236}">
                    <a16:creationId xmlns:a16="http://schemas.microsoft.com/office/drawing/2014/main" id="{64BB594A-76BC-4C58-A81D-384F8B56E4CB}"/>
                  </a:ext>
                </a:extLst>
              </p:cNvPr>
              <p:cNvSpPr>
                <a:spLocks noChangeArrowheads="1"/>
              </p:cNvSpPr>
              <p:nvPr userDrawn="1"/>
            </p:nvSpPr>
            <p:spPr bwMode="auto">
              <a:xfrm>
                <a:off x="2113" y="2013"/>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Rectangle 38">
                <a:extLst>
                  <a:ext uri="{FF2B5EF4-FFF2-40B4-BE49-F238E27FC236}">
                    <a16:creationId xmlns:a16="http://schemas.microsoft.com/office/drawing/2014/main" id="{9264855C-02FF-45A9-9AED-5A4BA93797B7}"/>
                  </a:ext>
                </a:extLst>
              </p:cNvPr>
              <p:cNvSpPr>
                <a:spLocks noChangeArrowheads="1"/>
              </p:cNvSpPr>
              <p:nvPr userDrawn="1"/>
            </p:nvSpPr>
            <p:spPr bwMode="auto">
              <a:xfrm>
                <a:off x="2887" y="2013"/>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Rectangle 39">
                <a:extLst>
                  <a:ext uri="{FF2B5EF4-FFF2-40B4-BE49-F238E27FC236}">
                    <a16:creationId xmlns:a16="http://schemas.microsoft.com/office/drawing/2014/main" id="{C557FFEC-E245-4CA6-8A6C-66714EE2D409}"/>
                  </a:ext>
                </a:extLst>
              </p:cNvPr>
              <p:cNvSpPr>
                <a:spLocks noChangeArrowheads="1"/>
              </p:cNvSpPr>
              <p:nvPr userDrawn="1"/>
            </p:nvSpPr>
            <p:spPr bwMode="auto">
              <a:xfrm>
                <a:off x="3660" y="2013"/>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Rectangle 40">
                <a:extLst>
                  <a:ext uri="{FF2B5EF4-FFF2-40B4-BE49-F238E27FC236}">
                    <a16:creationId xmlns:a16="http://schemas.microsoft.com/office/drawing/2014/main" id="{48AF7454-7FF7-4861-9D7F-10ED56C48693}"/>
                  </a:ext>
                </a:extLst>
              </p:cNvPr>
              <p:cNvSpPr>
                <a:spLocks noChangeArrowheads="1"/>
              </p:cNvSpPr>
              <p:nvPr userDrawn="1"/>
            </p:nvSpPr>
            <p:spPr bwMode="auto">
              <a:xfrm>
                <a:off x="4433" y="2013"/>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Rectangle 41">
                <a:extLst>
                  <a:ext uri="{FF2B5EF4-FFF2-40B4-BE49-F238E27FC236}">
                    <a16:creationId xmlns:a16="http://schemas.microsoft.com/office/drawing/2014/main" id="{3640D30F-0A51-48C2-AE6A-0D7D0A77B37A}"/>
                  </a:ext>
                </a:extLst>
              </p:cNvPr>
              <p:cNvSpPr>
                <a:spLocks noChangeArrowheads="1"/>
              </p:cNvSpPr>
              <p:nvPr userDrawn="1"/>
            </p:nvSpPr>
            <p:spPr bwMode="auto">
              <a:xfrm>
                <a:off x="567" y="2208"/>
                <a:ext cx="1533"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Rectangle 42">
                <a:extLst>
                  <a:ext uri="{FF2B5EF4-FFF2-40B4-BE49-F238E27FC236}">
                    <a16:creationId xmlns:a16="http://schemas.microsoft.com/office/drawing/2014/main" id="{26687D7D-2D70-4892-8203-B7B40F08BB18}"/>
                  </a:ext>
                </a:extLst>
              </p:cNvPr>
              <p:cNvSpPr>
                <a:spLocks noChangeArrowheads="1"/>
              </p:cNvSpPr>
              <p:nvPr userDrawn="1"/>
            </p:nvSpPr>
            <p:spPr bwMode="auto">
              <a:xfrm>
                <a:off x="2113" y="2208"/>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Rectangle 43">
                <a:extLst>
                  <a:ext uri="{FF2B5EF4-FFF2-40B4-BE49-F238E27FC236}">
                    <a16:creationId xmlns:a16="http://schemas.microsoft.com/office/drawing/2014/main" id="{1B6DABB2-C2C8-4E95-9D16-BF4D6182EE37}"/>
                  </a:ext>
                </a:extLst>
              </p:cNvPr>
              <p:cNvSpPr>
                <a:spLocks noChangeArrowheads="1"/>
              </p:cNvSpPr>
              <p:nvPr userDrawn="1"/>
            </p:nvSpPr>
            <p:spPr bwMode="auto">
              <a:xfrm>
                <a:off x="2887" y="2208"/>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Rectangle 44">
                <a:extLst>
                  <a:ext uri="{FF2B5EF4-FFF2-40B4-BE49-F238E27FC236}">
                    <a16:creationId xmlns:a16="http://schemas.microsoft.com/office/drawing/2014/main" id="{A6A611ED-8919-4A31-9E80-1EC50B49A2F3}"/>
                  </a:ext>
                </a:extLst>
              </p:cNvPr>
              <p:cNvSpPr>
                <a:spLocks noChangeArrowheads="1"/>
              </p:cNvSpPr>
              <p:nvPr userDrawn="1"/>
            </p:nvSpPr>
            <p:spPr bwMode="auto">
              <a:xfrm>
                <a:off x="3660" y="2208"/>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Rectangle 45">
                <a:extLst>
                  <a:ext uri="{FF2B5EF4-FFF2-40B4-BE49-F238E27FC236}">
                    <a16:creationId xmlns:a16="http://schemas.microsoft.com/office/drawing/2014/main" id="{F7DD2293-07CE-4AD5-A938-8CA8BF277509}"/>
                  </a:ext>
                </a:extLst>
              </p:cNvPr>
              <p:cNvSpPr>
                <a:spLocks noChangeArrowheads="1"/>
              </p:cNvSpPr>
              <p:nvPr userDrawn="1"/>
            </p:nvSpPr>
            <p:spPr bwMode="auto">
              <a:xfrm>
                <a:off x="4433" y="2208"/>
                <a:ext cx="760" cy="194"/>
              </a:xfrm>
              <a:prstGeom prst="rect">
                <a:avLst/>
              </a:prstGeom>
              <a:solidFill>
                <a:srgbClr val="F6F7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Rectangle 46">
                <a:extLst>
                  <a:ext uri="{FF2B5EF4-FFF2-40B4-BE49-F238E27FC236}">
                    <a16:creationId xmlns:a16="http://schemas.microsoft.com/office/drawing/2014/main" id="{B65AA451-28DE-4AE5-98D9-6978C3848B30}"/>
                  </a:ext>
                </a:extLst>
              </p:cNvPr>
              <p:cNvSpPr>
                <a:spLocks noChangeArrowheads="1"/>
              </p:cNvSpPr>
              <p:nvPr userDrawn="1"/>
            </p:nvSpPr>
            <p:spPr bwMode="auto">
              <a:xfrm>
                <a:off x="567" y="2402"/>
                <a:ext cx="1533"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Rectangle 47">
                <a:extLst>
                  <a:ext uri="{FF2B5EF4-FFF2-40B4-BE49-F238E27FC236}">
                    <a16:creationId xmlns:a16="http://schemas.microsoft.com/office/drawing/2014/main" id="{7CBD3942-BC8D-4654-B4AE-C38F55CF7A6D}"/>
                  </a:ext>
                </a:extLst>
              </p:cNvPr>
              <p:cNvSpPr>
                <a:spLocks noChangeArrowheads="1"/>
              </p:cNvSpPr>
              <p:nvPr userDrawn="1"/>
            </p:nvSpPr>
            <p:spPr bwMode="auto">
              <a:xfrm>
                <a:off x="2113" y="2402"/>
                <a:ext cx="760"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Rectangle 48">
                <a:extLst>
                  <a:ext uri="{FF2B5EF4-FFF2-40B4-BE49-F238E27FC236}">
                    <a16:creationId xmlns:a16="http://schemas.microsoft.com/office/drawing/2014/main" id="{67C5759E-EBCC-42F3-A886-0F0583ADD535}"/>
                  </a:ext>
                </a:extLst>
              </p:cNvPr>
              <p:cNvSpPr>
                <a:spLocks noChangeArrowheads="1"/>
              </p:cNvSpPr>
              <p:nvPr userDrawn="1"/>
            </p:nvSpPr>
            <p:spPr bwMode="auto">
              <a:xfrm>
                <a:off x="2887" y="2402"/>
                <a:ext cx="760"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Rectangle 49">
                <a:extLst>
                  <a:ext uri="{FF2B5EF4-FFF2-40B4-BE49-F238E27FC236}">
                    <a16:creationId xmlns:a16="http://schemas.microsoft.com/office/drawing/2014/main" id="{9284B1DC-7147-47F2-A9F2-D52395C4D623}"/>
                  </a:ext>
                </a:extLst>
              </p:cNvPr>
              <p:cNvSpPr>
                <a:spLocks noChangeArrowheads="1"/>
              </p:cNvSpPr>
              <p:nvPr userDrawn="1"/>
            </p:nvSpPr>
            <p:spPr bwMode="auto">
              <a:xfrm>
                <a:off x="3660" y="2402"/>
                <a:ext cx="760"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Rectangle 50">
                <a:extLst>
                  <a:ext uri="{FF2B5EF4-FFF2-40B4-BE49-F238E27FC236}">
                    <a16:creationId xmlns:a16="http://schemas.microsoft.com/office/drawing/2014/main" id="{E68D4743-C610-43B1-91EB-3817F605D0BF}"/>
                  </a:ext>
                </a:extLst>
              </p:cNvPr>
              <p:cNvSpPr>
                <a:spLocks noChangeArrowheads="1"/>
              </p:cNvSpPr>
              <p:nvPr userDrawn="1"/>
            </p:nvSpPr>
            <p:spPr bwMode="auto">
              <a:xfrm>
                <a:off x="4433" y="2402"/>
                <a:ext cx="760" cy="193"/>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Rectangle 51">
                <a:extLst>
                  <a:ext uri="{FF2B5EF4-FFF2-40B4-BE49-F238E27FC236}">
                    <a16:creationId xmlns:a16="http://schemas.microsoft.com/office/drawing/2014/main" id="{0759DC58-813B-4BE3-B4CB-03B5E4CFB3B2}"/>
                  </a:ext>
                </a:extLst>
              </p:cNvPr>
              <p:cNvSpPr>
                <a:spLocks noChangeArrowheads="1"/>
              </p:cNvSpPr>
              <p:nvPr userDrawn="1"/>
            </p:nvSpPr>
            <p:spPr bwMode="auto">
              <a:xfrm>
                <a:off x="567" y="2789"/>
                <a:ext cx="1533"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Rectangle 52">
                <a:extLst>
                  <a:ext uri="{FF2B5EF4-FFF2-40B4-BE49-F238E27FC236}">
                    <a16:creationId xmlns:a16="http://schemas.microsoft.com/office/drawing/2014/main" id="{DB333768-5FA9-43A2-A6C5-DAB1147C4294}"/>
                  </a:ext>
                </a:extLst>
              </p:cNvPr>
              <p:cNvSpPr>
                <a:spLocks noChangeArrowheads="1"/>
              </p:cNvSpPr>
              <p:nvPr userDrawn="1"/>
            </p:nvSpPr>
            <p:spPr bwMode="auto">
              <a:xfrm>
                <a:off x="2113" y="2789"/>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Rectangle 53">
                <a:extLst>
                  <a:ext uri="{FF2B5EF4-FFF2-40B4-BE49-F238E27FC236}">
                    <a16:creationId xmlns:a16="http://schemas.microsoft.com/office/drawing/2014/main" id="{13A69BBB-4EAD-47B3-B939-490FA4D1C188}"/>
                  </a:ext>
                </a:extLst>
              </p:cNvPr>
              <p:cNvSpPr>
                <a:spLocks noChangeArrowheads="1"/>
              </p:cNvSpPr>
              <p:nvPr userDrawn="1"/>
            </p:nvSpPr>
            <p:spPr bwMode="auto">
              <a:xfrm>
                <a:off x="2887" y="2789"/>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Rectangle 54">
                <a:extLst>
                  <a:ext uri="{FF2B5EF4-FFF2-40B4-BE49-F238E27FC236}">
                    <a16:creationId xmlns:a16="http://schemas.microsoft.com/office/drawing/2014/main" id="{E35642EF-E294-4EC6-9D06-5E53FA078477}"/>
                  </a:ext>
                </a:extLst>
              </p:cNvPr>
              <p:cNvSpPr>
                <a:spLocks noChangeArrowheads="1"/>
              </p:cNvSpPr>
              <p:nvPr userDrawn="1"/>
            </p:nvSpPr>
            <p:spPr bwMode="auto">
              <a:xfrm>
                <a:off x="3660" y="2789"/>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Rectangle 55">
                <a:extLst>
                  <a:ext uri="{FF2B5EF4-FFF2-40B4-BE49-F238E27FC236}">
                    <a16:creationId xmlns:a16="http://schemas.microsoft.com/office/drawing/2014/main" id="{FE6699DB-8EB7-4163-BE40-72A71EC6C4E1}"/>
                  </a:ext>
                </a:extLst>
              </p:cNvPr>
              <p:cNvSpPr>
                <a:spLocks noChangeArrowheads="1"/>
              </p:cNvSpPr>
              <p:nvPr userDrawn="1"/>
            </p:nvSpPr>
            <p:spPr bwMode="auto">
              <a:xfrm>
                <a:off x="4433" y="2789"/>
                <a:ext cx="760" cy="195"/>
              </a:xfrm>
              <a:prstGeom prst="rect">
                <a:avLst/>
              </a:prstGeom>
              <a:solidFill>
                <a:srgbClr val="E7E9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Rectangle 56">
                <a:extLst>
                  <a:ext uri="{FF2B5EF4-FFF2-40B4-BE49-F238E27FC236}">
                    <a16:creationId xmlns:a16="http://schemas.microsoft.com/office/drawing/2014/main" id="{A7DAA165-BD2E-4B41-B0B5-306CD55D0888}"/>
                  </a:ext>
                </a:extLst>
              </p:cNvPr>
              <p:cNvSpPr>
                <a:spLocks noChangeArrowheads="1"/>
              </p:cNvSpPr>
              <p:nvPr userDrawn="1"/>
            </p:nvSpPr>
            <p:spPr bwMode="auto">
              <a:xfrm>
                <a:off x="2113" y="781"/>
                <a:ext cx="760" cy="2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Rectangle 57">
                <a:extLst>
                  <a:ext uri="{FF2B5EF4-FFF2-40B4-BE49-F238E27FC236}">
                    <a16:creationId xmlns:a16="http://schemas.microsoft.com/office/drawing/2014/main" id="{0240B3BF-1F9A-437B-827E-BC3F7E8CD78D}"/>
                  </a:ext>
                </a:extLst>
              </p:cNvPr>
              <p:cNvSpPr>
                <a:spLocks noChangeArrowheads="1"/>
              </p:cNvSpPr>
              <p:nvPr userDrawn="1"/>
            </p:nvSpPr>
            <p:spPr bwMode="auto">
              <a:xfrm>
                <a:off x="2887" y="781"/>
                <a:ext cx="760" cy="262"/>
              </a:xfrm>
              <a:prstGeom prst="rect">
                <a:avLst/>
              </a:prstGeom>
              <a:solidFill>
                <a:srgbClr val="FFCE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Rectangle 58">
                <a:extLst>
                  <a:ext uri="{FF2B5EF4-FFF2-40B4-BE49-F238E27FC236}">
                    <a16:creationId xmlns:a16="http://schemas.microsoft.com/office/drawing/2014/main" id="{4674C261-BC34-419A-869D-6780201491AB}"/>
                  </a:ext>
                </a:extLst>
              </p:cNvPr>
              <p:cNvSpPr>
                <a:spLocks noChangeArrowheads="1"/>
              </p:cNvSpPr>
              <p:nvPr userDrawn="1"/>
            </p:nvSpPr>
            <p:spPr bwMode="auto">
              <a:xfrm>
                <a:off x="3660" y="781"/>
                <a:ext cx="760" cy="262"/>
              </a:xfrm>
              <a:prstGeom prst="rect">
                <a:avLst/>
              </a:prstGeom>
              <a:solidFill>
                <a:srgbClr val="A1D4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Rectangle 59">
                <a:extLst>
                  <a:ext uri="{FF2B5EF4-FFF2-40B4-BE49-F238E27FC236}">
                    <a16:creationId xmlns:a16="http://schemas.microsoft.com/office/drawing/2014/main" id="{53BFCD45-F704-4C21-958D-DE9E50D935AE}"/>
                  </a:ext>
                </a:extLst>
              </p:cNvPr>
              <p:cNvSpPr>
                <a:spLocks noChangeArrowheads="1"/>
              </p:cNvSpPr>
              <p:nvPr userDrawn="1"/>
            </p:nvSpPr>
            <p:spPr bwMode="auto">
              <a:xfrm>
                <a:off x="4433" y="781"/>
                <a:ext cx="760" cy="262"/>
              </a:xfrm>
              <a:prstGeom prst="rect">
                <a:avLst/>
              </a:prstGeom>
              <a:solidFill>
                <a:srgbClr val="49CF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57" name="Text Placeholder 4">
              <a:extLst>
                <a:ext uri="{FF2B5EF4-FFF2-40B4-BE49-F238E27FC236}">
                  <a16:creationId xmlns:a16="http://schemas.microsoft.com/office/drawing/2014/main" id="{5A622B5C-6668-4511-AD84-FEE3EEE01A08}"/>
                </a:ext>
              </a:extLst>
            </p:cNvPr>
            <p:cNvSpPr txBox="1">
              <a:spLocks/>
            </p:cNvSpPr>
            <p:nvPr/>
          </p:nvSpPr>
          <p:spPr>
            <a:xfrm>
              <a:off x="900113" y="1655763"/>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1</a:t>
              </a:r>
            </a:p>
          </p:txBody>
        </p:sp>
        <p:sp>
          <p:nvSpPr>
            <p:cNvPr id="58" name="Text Placeholder 4">
              <a:extLst>
                <a:ext uri="{FF2B5EF4-FFF2-40B4-BE49-F238E27FC236}">
                  <a16:creationId xmlns:a16="http://schemas.microsoft.com/office/drawing/2014/main" id="{9897FE5F-8EE6-47A1-9F48-A1C1698B62D8}"/>
                </a:ext>
              </a:extLst>
            </p:cNvPr>
            <p:cNvSpPr txBox="1">
              <a:spLocks/>
            </p:cNvSpPr>
            <p:nvPr/>
          </p:nvSpPr>
          <p:spPr>
            <a:xfrm>
              <a:off x="900113" y="1963738"/>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2</a:t>
              </a:r>
            </a:p>
          </p:txBody>
        </p:sp>
        <p:sp>
          <p:nvSpPr>
            <p:cNvPr id="59" name="Text Placeholder 4">
              <a:extLst>
                <a:ext uri="{FF2B5EF4-FFF2-40B4-BE49-F238E27FC236}">
                  <a16:creationId xmlns:a16="http://schemas.microsoft.com/office/drawing/2014/main" id="{FD0B213C-8B46-4DA8-B4F8-7F245C3E5E81}"/>
                </a:ext>
              </a:extLst>
            </p:cNvPr>
            <p:cNvSpPr txBox="1">
              <a:spLocks/>
            </p:cNvSpPr>
            <p:nvPr/>
          </p:nvSpPr>
          <p:spPr>
            <a:xfrm>
              <a:off x="900113" y="2273300"/>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3</a:t>
              </a:r>
            </a:p>
          </p:txBody>
        </p:sp>
        <p:sp>
          <p:nvSpPr>
            <p:cNvPr id="60" name="Text Placeholder 4">
              <a:extLst>
                <a:ext uri="{FF2B5EF4-FFF2-40B4-BE49-F238E27FC236}">
                  <a16:creationId xmlns:a16="http://schemas.microsoft.com/office/drawing/2014/main" id="{4D08ADF8-3688-4126-A9B5-E78F5AB660B4}"/>
                </a:ext>
              </a:extLst>
            </p:cNvPr>
            <p:cNvSpPr txBox="1">
              <a:spLocks/>
            </p:cNvSpPr>
            <p:nvPr/>
          </p:nvSpPr>
          <p:spPr>
            <a:xfrm>
              <a:off x="900113" y="2584452"/>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4</a:t>
              </a:r>
            </a:p>
          </p:txBody>
        </p:sp>
        <p:sp>
          <p:nvSpPr>
            <p:cNvPr id="61" name="Text Placeholder 4">
              <a:extLst>
                <a:ext uri="{FF2B5EF4-FFF2-40B4-BE49-F238E27FC236}">
                  <a16:creationId xmlns:a16="http://schemas.microsoft.com/office/drawing/2014/main" id="{56A834DC-386F-4F32-8C01-70E805571E57}"/>
                </a:ext>
              </a:extLst>
            </p:cNvPr>
            <p:cNvSpPr txBox="1">
              <a:spLocks/>
            </p:cNvSpPr>
            <p:nvPr/>
          </p:nvSpPr>
          <p:spPr>
            <a:xfrm>
              <a:off x="900113" y="2892427"/>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5</a:t>
              </a:r>
            </a:p>
          </p:txBody>
        </p:sp>
        <p:sp>
          <p:nvSpPr>
            <p:cNvPr id="62" name="Text Placeholder 4">
              <a:extLst>
                <a:ext uri="{FF2B5EF4-FFF2-40B4-BE49-F238E27FC236}">
                  <a16:creationId xmlns:a16="http://schemas.microsoft.com/office/drawing/2014/main" id="{64FE66BA-9B12-4055-B30D-3FBD5C06655D}"/>
                </a:ext>
              </a:extLst>
            </p:cNvPr>
            <p:cNvSpPr txBox="1">
              <a:spLocks/>
            </p:cNvSpPr>
            <p:nvPr/>
          </p:nvSpPr>
          <p:spPr>
            <a:xfrm>
              <a:off x="900113" y="3197226"/>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6</a:t>
              </a:r>
            </a:p>
          </p:txBody>
        </p:sp>
        <p:sp>
          <p:nvSpPr>
            <p:cNvPr id="63" name="Text Placeholder 4">
              <a:extLst>
                <a:ext uri="{FF2B5EF4-FFF2-40B4-BE49-F238E27FC236}">
                  <a16:creationId xmlns:a16="http://schemas.microsoft.com/office/drawing/2014/main" id="{CF1692F5-8726-4387-BF14-51B7F4BD11FE}"/>
                </a:ext>
              </a:extLst>
            </p:cNvPr>
            <p:cNvSpPr txBox="1">
              <a:spLocks/>
            </p:cNvSpPr>
            <p:nvPr/>
          </p:nvSpPr>
          <p:spPr>
            <a:xfrm>
              <a:off x="900113" y="3505201"/>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7</a:t>
              </a:r>
            </a:p>
          </p:txBody>
        </p:sp>
        <p:sp>
          <p:nvSpPr>
            <p:cNvPr id="64" name="Text Placeholder 4">
              <a:extLst>
                <a:ext uri="{FF2B5EF4-FFF2-40B4-BE49-F238E27FC236}">
                  <a16:creationId xmlns:a16="http://schemas.microsoft.com/office/drawing/2014/main" id="{02161B0B-BE4D-48B1-8B6D-8919E769ECF2}"/>
                </a:ext>
              </a:extLst>
            </p:cNvPr>
            <p:cNvSpPr txBox="1">
              <a:spLocks/>
            </p:cNvSpPr>
            <p:nvPr/>
          </p:nvSpPr>
          <p:spPr>
            <a:xfrm>
              <a:off x="900113" y="3814763"/>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8</a:t>
              </a:r>
            </a:p>
          </p:txBody>
        </p:sp>
        <p:sp>
          <p:nvSpPr>
            <p:cNvPr id="65" name="Text Placeholder 4">
              <a:extLst>
                <a:ext uri="{FF2B5EF4-FFF2-40B4-BE49-F238E27FC236}">
                  <a16:creationId xmlns:a16="http://schemas.microsoft.com/office/drawing/2014/main" id="{E3B24D4C-2495-4F23-B3D6-7DA642CA8D9B}"/>
                </a:ext>
              </a:extLst>
            </p:cNvPr>
            <p:cNvSpPr txBox="1">
              <a:spLocks/>
            </p:cNvSpPr>
            <p:nvPr/>
          </p:nvSpPr>
          <p:spPr>
            <a:xfrm>
              <a:off x="900113" y="4125915"/>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9</a:t>
              </a:r>
            </a:p>
          </p:txBody>
        </p:sp>
        <p:sp>
          <p:nvSpPr>
            <p:cNvPr id="66" name="Text Placeholder 4">
              <a:extLst>
                <a:ext uri="{FF2B5EF4-FFF2-40B4-BE49-F238E27FC236}">
                  <a16:creationId xmlns:a16="http://schemas.microsoft.com/office/drawing/2014/main" id="{20D2760B-99CE-47E2-A115-1B7B62CA2333}"/>
                </a:ext>
              </a:extLst>
            </p:cNvPr>
            <p:cNvSpPr txBox="1">
              <a:spLocks/>
            </p:cNvSpPr>
            <p:nvPr/>
          </p:nvSpPr>
          <p:spPr>
            <a:xfrm>
              <a:off x="900113" y="4433890"/>
              <a:ext cx="2433638" cy="307975"/>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Feature 10</a:t>
              </a:r>
            </a:p>
          </p:txBody>
        </p:sp>
        <p:sp>
          <p:nvSpPr>
            <p:cNvPr id="67" name="Text Placeholder 4">
              <a:extLst>
                <a:ext uri="{FF2B5EF4-FFF2-40B4-BE49-F238E27FC236}">
                  <a16:creationId xmlns:a16="http://schemas.microsoft.com/office/drawing/2014/main" id="{9DEBBE00-AAC2-4665-AEE9-5ECBFBC4CEFE}"/>
                </a:ext>
              </a:extLst>
            </p:cNvPr>
            <p:cNvSpPr txBox="1">
              <a:spLocks/>
            </p:cNvSpPr>
            <p:nvPr/>
          </p:nvSpPr>
          <p:spPr>
            <a:xfrm>
              <a:off x="4583112" y="1229518"/>
              <a:ext cx="1206500" cy="436563"/>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Product B</a:t>
              </a:r>
            </a:p>
          </p:txBody>
        </p:sp>
        <p:sp>
          <p:nvSpPr>
            <p:cNvPr id="68" name="Text Placeholder 4">
              <a:extLst>
                <a:ext uri="{FF2B5EF4-FFF2-40B4-BE49-F238E27FC236}">
                  <a16:creationId xmlns:a16="http://schemas.microsoft.com/office/drawing/2014/main" id="{9141AD2C-0D9C-413F-8678-6D3C02D5CB88}"/>
                </a:ext>
              </a:extLst>
            </p:cNvPr>
            <p:cNvSpPr txBox="1">
              <a:spLocks/>
            </p:cNvSpPr>
            <p:nvPr/>
          </p:nvSpPr>
          <p:spPr>
            <a:xfrm>
              <a:off x="5810250" y="1229518"/>
              <a:ext cx="1206500" cy="436563"/>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Product C</a:t>
              </a:r>
            </a:p>
          </p:txBody>
        </p:sp>
        <p:sp>
          <p:nvSpPr>
            <p:cNvPr id="69" name="Text Placeholder 4">
              <a:extLst>
                <a:ext uri="{FF2B5EF4-FFF2-40B4-BE49-F238E27FC236}">
                  <a16:creationId xmlns:a16="http://schemas.microsoft.com/office/drawing/2014/main" id="{25DD7C9F-0FC2-4771-BD6D-529A03FA109A}"/>
                </a:ext>
              </a:extLst>
            </p:cNvPr>
            <p:cNvSpPr txBox="1">
              <a:spLocks/>
            </p:cNvSpPr>
            <p:nvPr/>
          </p:nvSpPr>
          <p:spPr>
            <a:xfrm>
              <a:off x="7037387" y="1229518"/>
              <a:ext cx="1206500" cy="436563"/>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Product D</a:t>
              </a:r>
            </a:p>
          </p:txBody>
        </p:sp>
        <p:sp>
          <p:nvSpPr>
            <p:cNvPr id="70" name="Text Placeholder 4">
              <a:extLst>
                <a:ext uri="{FF2B5EF4-FFF2-40B4-BE49-F238E27FC236}">
                  <a16:creationId xmlns:a16="http://schemas.microsoft.com/office/drawing/2014/main" id="{8925371B-BA85-4BE6-9179-586B880BEAED}"/>
                </a:ext>
              </a:extLst>
            </p:cNvPr>
            <p:cNvSpPr txBox="1">
              <a:spLocks/>
            </p:cNvSpPr>
            <p:nvPr/>
          </p:nvSpPr>
          <p:spPr>
            <a:xfrm>
              <a:off x="3354388" y="1229518"/>
              <a:ext cx="1206500" cy="436563"/>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Product A</a:t>
              </a:r>
            </a:p>
          </p:txBody>
        </p:sp>
        <p:grpSp>
          <p:nvGrpSpPr>
            <p:cNvPr id="71" name="Group 248">
              <a:extLst>
                <a:ext uri="{FF2B5EF4-FFF2-40B4-BE49-F238E27FC236}">
                  <a16:creationId xmlns:a16="http://schemas.microsoft.com/office/drawing/2014/main" id="{B4CCED28-88C3-4A4B-A685-74249F03887F}"/>
                </a:ext>
              </a:extLst>
            </p:cNvPr>
            <p:cNvGrpSpPr/>
            <p:nvPr/>
          </p:nvGrpSpPr>
          <p:grpSpPr>
            <a:xfrm>
              <a:off x="3824629" y="1985510"/>
              <a:ext cx="266018" cy="266018"/>
              <a:chOff x="727125" y="959123"/>
              <a:chExt cx="272926" cy="272926"/>
            </a:xfrm>
          </p:grpSpPr>
          <p:sp>
            <p:nvSpPr>
              <p:cNvPr id="72" name="Oval 249">
                <a:extLst>
                  <a:ext uri="{FF2B5EF4-FFF2-40B4-BE49-F238E27FC236}">
                    <a16:creationId xmlns:a16="http://schemas.microsoft.com/office/drawing/2014/main" id="{EBFC509F-D2B6-4402-8D20-B7F4BD3E0FA1}"/>
                  </a:ext>
                </a:extLst>
              </p:cNvPr>
              <p:cNvSpPr/>
              <p:nvPr/>
            </p:nvSpPr>
            <p:spPr>
              <a:xfrm>
                <a:off x="727125" y="959123"/>
                <a:ext cx="272926" cy="2729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5">
                <a:extLst>
                  <a:ext uri="{FF2B5EF4-FFF2-40B4-BE49-F238E27FC236}">
                    <a16:creationId xmlns:a16="http://schemas.microsoft.com/office/drawing/2014/main" id="{25909248-A7C7-48EA-9AB2-8EB142C113AE}"/>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74" name="Group 251">
              <a:extLst>
                <a:ext uri="{FF2B5EF4-FFF2-40B4-BE49-F238E27FC236}">
                  <a16:creationId xmlns:a16="http://schemas.microsoft.com/office/drawing/2014/main" id="{87F8DA31-D41B-48A5-9523-966CE7750AA0}"/>
                </a:ext>
              </a:extLst>
            </p:cNvPr>
            <p:cNvGrpSpPr/>
            <p:nvPr/>
          </p:nvGrpSpPr>
          <p:grpSpPr>
            <a:xfrm>
              <a:off x="3824629" y="2597039"/>
              <a:ext cx="266018" cy="266018"/>
              <a:chOff x="727125" y="959123"/>
              <a:chExt cx="272926" cy="272926"/>
            </a:xfrm>
          </p:grpSpPr>
          <p:sp>
            <p:nvSpPr>
              <p:cNvPr id="75" name="Oval 252">
                <a:extLst>
                  <a:ext uri="{FF2B5EF4-FFF2-40B4-BE49-F238E27FC236}">
                    <a16:creationId xmlns:a16="http://schemas.microsoft.com/office/drawing/2014/main" id="{1C0FFA4B-9E4F-4AD4-A3E9-A08E746ABACD}"/>
                  </a:ext>
                </a:extLst>
              </p:cNvPr>
              <p:cNvSpPr/>
              <p:nvPr/>
            </p:nvSpPr>
            <p:spPr>
              <a:xfrm>
                <a:off x="727125" y="959123"/>
                <a:ext cx="272926" cy="2729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5">
                <a:extLst>
                  <a:ext uri="{FF2B5EF4-FFF2-40B4-BE49-F238E27FC236}">
                    <a16:creationId xmlns:a16="http://schemas.microsoft.com/office/drawing/2014/main" id="{89B5A0AA-F207-4907-B1BD-EAF6C43FF0C1}"/>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77" name="Group 254">
              <a:extLst>
                <a:ext uri="{FF2B5EF4-FFF2-40B4-BE49-F238E27FC236}">
                  <a16:creationId xmlns:a16="http://schemas.microsoft.com/office/drawing/2014/main" id="{A5E4076D-D963-4EC5-BB6C-66095EA13E9F}"/>
                </a:ext>
              </a:extLst>
            </p:cNvPr>
            <p:cNvGrpSpPr/>
            <p:nvPr/>
          </p:nvGrpSpPr>
          <p:grpSpPr>
            <a:xfrm>
              <a:off x="3824629" y="2908641"/>
              <a:ext cx="266018" cy="266018"/>
              <a:chOff x="727125" y="959123"/>
              <a:chExt cx="272926" cy="272926"/>
            </a:xfrm>
          </p:grpSpPr>
          <p:sp>
            <p:nvSpPr>
              <p:cNvPr id="78" name="Oval 255">
                <a:extLst>
                  <a:ext uri="{FF2B5EF4-FFF2-40B4-BE49-F238E27FC236}">
                    <a16:creationId xmlns:a16="http://schemas.microsoft.com/office/drawing/2014/main" id="{618C6295-C68B-46E4-922B-DF390B0C174C}"/>
                  </a:ext>
                </a:extLst>
              </p:cNvPr>
              <p:cNvSpPr/>
              <p:nvPr/>
            </p:nvSpPr>
            <p:spPr>
              <a:xfrm>
                <a:off x="727125" y="959123"/>
                <a:ext cx="272926" cy="2729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5">
                <a:extLst>
                  <a:ext uri="{FF2B5EF4-FFF2-40B4-BE49-F238E27FC236}">
                    <a16:creationId xmlns:a16="http://schemas.microsoft.com/office/drawing/2014/main" id="{DC3BDB56-5128-4B1D-B60D-5C9B9C2705EA}"/>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80" name="Group 260">
              <a:extLst>
                <a:ext uri="{FF2B5EF4-FFF2-40B4-BE49-F238E27FC236}">
                  <a16:creationId xmlns:a16="http://schemas.microsoft.com/office/drawing/2014/main" id="{D3200A01-E240-4CCE-B5D8-EB09F0DCA9FB}"/>
                </a:ext>
              </a:extLst>
            </p:cNvPr>
            <p:cNvGrpSpPr/>
            <p:nvPr/>
          </p:nvGrpSpPr>
          <p:grpSpPr>
            <a:xfrm>
              <a:off x="5053353" y="1985510"/>
              <a:ext cx="266018" cy="266018"/>
              <a:chOff x="727125" y="959123"/>
              <a:chExt cx="272926" cy="272926"/>
            </a:xfrm>
          </p:grpSpPr>
          <p:sp>
            <p:nvSpPr>
              <p:cNvPr id="81" name="Oval 261">
                <a:extLst>
                  <a:ext uri="{FF2B5EF4-FFF2-40B4-BE49-F238E27FC236}">
                    <a16:creationId xmlns:a16="http://schemas.microsoft.com/office/drawing/2014/main" id="{A513E19A-95DE-4D5E-9D99-2A05CEF2279F}"/>
                  </a:ext>
                </a:extLst>
              </p:cNvPr>
              <p:cNvSpPr/>
              <p:nvPr/>
            </p:nvSpPr>
            <p:spPr>
              <a:xfrm>
                <a:off x="727125" y="959123"/>
                <a:ext cx="272926" cy="27292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5">
                <a:extLst>
                  <a:ext uri="{FF2B5EF4-FFF2-40B4-BE49-F238E27FC236}">
                    <a16:creationId xmlns:a16="http://schemas.microsoft.com/office/drawing/2014/main" id="{6CF67405-A873-4AB4-AC6C-1514AD3E301C}"/>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83" name="Group 263">
              <a:extLst>
                <a:ext uri="{FF2B5EF4-FFF2-40B4-BE49-F238E27FC236}">
                  <a16:creationId xmlns:a16="http://schemas.microsoft.com/office/drawing/2014/main" id="{01357193-AAE4-4A6F-BBDC-306DE0E84D8E}"/>
                </a:ext>
              </a:extLst>
            </p:cNvPr>
            <p:cNvGrpSpPr/>
            <p:nvPr/>
          </p:nvGrpSpPr>
          <p:grpSpPr>
            <a:xfrm>
              <a:off x="5053353" y="2597039"/>
              <a:ext cx="266018" cy="266018"/>
              <a:chOff x="727125" y="959123"/>
              <a:chExt cx="272926" cy="272926"/>
            </a:xfrm>
          </p:grpSpPr>
          <p:sp>
            <p:nvSpPr>
              <p:cNvPr id="84" name="Oval 264">
                <a:extLst>
                  <a:ext uri="{FF2B5EF4-FFF2-40B4-BE49-F238E27FC236}">
                    <a16:creationId xmlns:a16="http://schemas.microsoft.com/office/drawing/2014/main" id="{6B3C9E13-84EB-4EBC-AD78-6F0A6DFB52AA}"/>
                  </a:ext>
                </a:extLst>
              </p:cNvPr>
              <p:cNvSpPr/>
              <p:nvPr/>
            </p:nvSpPr>
            <p:spPr>
              <a:xfrm>
                <a:off x="727125" y="959123"/>
                <a:ext cx="272926" cy="27292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5">
                <a:extLst>
                  <a:ext uri="{FF2B5EF4-FFF2-40B4-BE49-F238E27FC236}">
                    <a16:creationId xmlns:a16="http://schemas.microsoft.com/office/drawing/2014/main" id="{CB268A2B-E7FD-4EA0-AC4A-B147FE3D21CF}"/>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86" name="Group 266">
              <a:extLst>
                <a:ext uri="{FF2B5EF4-FFF2-40B4-BE49-F238E27FC236}">
                  <a16:creationId xmlns:a16="http://schemas.microsoft.com/office/drawing/2014/main" id="{BABADB8B-8A08-4899-A9F1-2BDDFB5A2C3D}"/>
                </a:ext>
              </a:extLst>
            </p:cNvPr>
            <p:cNvGrpSpPr/>
            <p:nvPr/>
          </p:nvGrpSpPr>
          <p:grpSpPr>
            <a:xfrm>
              <a:off x="5053353" y="2908641"/>
              <a:ext cx="266018" cy="266018"/>
              <a:chOff x="727125" y="959123"/>
              <a:chExt cx="272926" cy="272926"/>
            </a:xfrm>
          </p:grpSpPr>
          <p:sp>
            <p:nvSpPr>
              <p:cNvPr id="87" name="Oval 267">
                <a:extLst>
                  <a:ext uri="{FF2B5EF4-FFF2-40B4-BE49-F238E27FC236}">
                    <a16:creationId xmlns:a16="http://schemas.microsoft.com/office/drawing/2014/main" id="{09655F47-6984-4845-A7BA-18884A4ECF32}"/>
                  </a:ext>
                </a:extLst>
              </p:cNvPr>
              <p:cNvSpPr/>
              <p:nvPr/>
            </p:nvSpPr>
            <p:spPr>
              <a:xfrm>
                <a:off x="727125" y="959123"/>
                <a:ext cx="272926" cy="27292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5">
                <a:extLst>
                  <a:ext uri="{FF2B5EF4-FFF2-40B4-BE49-F238E27FC236}">
                    <a16:creationId xmlns:a16="http://schemas.microsoft.com/office/drawing/2014/main" id="{2528D913-F7E3-4048-90E5-4841BA8920B5}"/>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89" name="Group 269">
              <a:extLst>
                <a:ext uri="{FF2B5EF4-FFF2-40B4-BE49-F238E27FC236}">
                  <a16:creationId xmlns:a16="http://schemas.microsoft.com/office/drawing/2014/main" id="{4B85DB6B-297D-40A1-9826-7041CA74DF1A}"/>
                </a:ext>
              </a:extLst>
            </p:cNvPr>
            <p:cNvGrpSpPr/>
            <p:nvPr/>
          </p:nvGrpSpPr>
          <p:grpSpPr>
            <a:xfrm>
              <a:off x="5053353" y="3217410"/>
              <a:ext cx="266018" cy="266018"/>
              <a:chOff x="727125" y="959123"/>
              <a:chExt cx="272926" cy="272926"/>
            </a:xfrm>
          </p:grpSpPr>
          <p:sp>
            <p:nvSpPr>
              <p:cNvPr id="90" name="Oval 270">
                <a:extLst>
                  <a:ext uri="{FF2B5EF4-FFF2-40B4-BE49-F238E27FC236}">
                    <a16:creationId xmlns:a16="http://schemas.microsoft.com/office/drawing/2014/main" id="{6FD8A177-E3D5-4327-8729-FEDA52BEE716}"/>
                  </a:ext>
                </a:extLst>
              </p:cNvPr>
              <p:cNvSpPr/>
              <p:nvPr/>
            </p:nvSpPr>
            <p:spPr>
              <a:xfrm>
                <a:off x="727125" y="959123"/>
                <a:ext cx="272926" cy="27292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5">
                <a:extLst>
                  <a:ext uri="{FF2B5EF4-FFF2-40B4-BE49-F238E27FC236}">
                    <a16:creationId xmlns:a16="http://schemas.microsoft.com/office/drawing/2014/main" id="{31A7AD64-6F45-43F3-BF97-3BD48F5A2AF9}"/>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92" name="Group 272">
              <a:extLst>
                <a:ext uri="{FF2B5EF4-FFF2-40B4-BE49-F238E27FC236}">
                  <a16:creationId xmlns:a16="http://schemas.microsoft.com/office/drawing/2014/main" id="{A5DBC549-B50D-4496-B001-62E42A126BE7}"/>
                </a:ext>
              </a:extLst>
            </p:cNvPr>
            <p:cNvGrpSpPr/>
            <p:nvPr/>
          </p:nvGrpSpPr>
          <p:grpSpPr>
            <a:xfrm>
              <a:off x="6280491" y="1680999"/>
              <a:ext cx="266018" cy="266018"/>
              <a:chOff x="727125" y="959123"/>
              <a:chExt cx="272926" cy="272926"/>
            </a:xfrm>
          </p:grpSpPr>
          <p:sp>
            <p:nvSpPr>
              <p:cNvPr id="93" name="Oval 273">
                <a:extLst>
                  <a:ext uri="{FF2B5EF4-FFF2-40B4-BE49-F238E27FC236}">
                    <a16:creationId xmlns:a16="http://schemas.microsoft.com/office/drawing/2014/main" id="{E87EB7C6-EDDD-4799-8D2B-098DC6CF52BE}"/>
                  </a:ext>
                </a:extLst>
              </p:cNvPr>
              <p:cNvSpPr/>
              <p:nvPr/>
            </p:nvSpPr>
            <p:spPr>
              <a:xfrm>
                <a:off x="727125" y="959123"/>
                <a:ext cx="272926" cy="27292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Freeform 5">
                <a:extLst>
                  <a:ext uri="{FF2B5EF4-FFF2-40B4-BE49-F238E27FC236}">
                    <a16:creationId xmlns:a16="http://schemas.microsoft.com/office/drawing/2014/main" id="{BA75569D-0D3F-402A-A145-823B00D7C8F8}"/>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95" name="Group 275">
              <a:extLst>
                <a:ext uri="{FF2B5EF4-FFF2-40B4-BE49-F238E27FC236}">
                  <a16:creationId xmlns:a16="http://schemas.microsoft.com/office/drawing/2014/main" id="{97AC0E7E-463E-4898-9E7D-96B91B59D32E}"/>
                </a:ext>
              </a:extLst>
            </p:cNvPr>
            <p:cNvGrpSpPr/>
            <p:nvPr/>
          </p:nvGrpSpPr>
          <p:grpSpPr>
            <a:xfrm>
              <a:off x="6280491" y="2294279"/>
              <a:ext cx="266018" cy="266018"/>
              <a:chOff x="727125" y="959123"/>
              <a:chExt cx="272926" cy="272926"/>
            </a:xfrm>
          </p:grpSpPr>
          <p:sp>
            <p:nvSpPr>
              <p:cNvPr id="96" name="Oval 276">
                <a:extLst>
                  <a:ext uri="{FF2B5EF4-FFF2-40B4-BE49-F238E27FC236}">
                    <a16:creationId xmlns:a16="http://schemas.microsoft.com/office/drawing/2014/main" id="{F941A9C8-E4D3-4598-9B8C-80E2E340FF38}"/>
                  </a:ext>
                </a:extLst>
              </p:cNvPr>
              <p:cNvSpPr/>
              <p:nvPr/>
            </p:nvSpPr>
            <p:spPr>
              <a:xfrm>
                <a:off x="727125" y="959123"/>
                <a:ext cx="272926" cy="27292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Freeform 5">
                <a:extLst>
                  <a:ext uri="{FF2B5EF4-FFF2-40B4-BE49-F238E27FC236}">
                    <a16:creationId xmlns:a16="http://schemas.microsoft.com/office/drawing/2014/main" id="{C546A620-0989-4028-88FD-1BB884F45E12}"/>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98" name="Group 278">
              <a:extLst>
                <a:ext uri="{FF2B5EF4-FFF2-40B4-BE49-F238E27FC236}">
                  <a16:creationId xmlns:a16="http://schemas.microsoft.com/office/drawing/2014/main" id="{D97B314E-B03B-4994-97F3-9B49D951C800}"/>
                </a:ext>
              </a:extLst>
            </p:cNvPr>
            <p:cNvGrpSpPr/>
            <p:nvPr/>
          </p:nvGrpSpPr>
          <p:grpSpPr>
            <a:xfrm>
              <a:off x="6280491" y="2908641"/>
              <a:ext cx="266018" cy="266018"/>
              <a:chOff x="727125" y="959123"/>
              <a:chExt cx="272926" cy="272926"/>
            </a:xfrm>
          </p:grpSpPr>
          <p:sp>
            <p:nvSpPr>
              <p:cNvPr id="99" name="Oval 279">
                <a:extLst>
                  <a:ext uri="{FF2B5EF4-FFF2-40B4-BE49-F238E27FC236}">
                    <a16:creationId xmlns:a16="http://schemas.microsoft.com/office/drawing/2014/main" id="{F252FCFA-5900-47A1-BB76-910F0AB50B61}"/>
                  </a:ext>
                </a:extLst>
              </p:cNvPr>
              <p:cNvSpPr/>
              <p:nvPr/>
            </p:nvSpPr>
            <p:spPr>
              <a:xfrm>
                <a:off x="727125" y="959123"/>
                <a:ext cx="272926" cy="27292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5">
                <a:extLst>
                  <a:ext uri="{FF2B5EF4-FFF2-40B4-BE49-F238E27FC236}">
                    <a16:creationId xmlns:a16="http://schemas.microsoft.com/office/drawing/2014/main" id="{F880E24C-6CC3-4C84-A740-CF1F4D167E89}"/>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101" name="Group 281">
              <a:extLst>
                <a:ext uri="{FF2B5EF4-FFF2-40B4-BE49-F238E27FC236}">
                  <a16:creationId xmlns:a16="http://schemas.microsoft.com/office/drawing/2014/main" id="{1D278791-46A8-4BAF-A6C5-8BE0CF36AB3F}"/>
                </a:ext>
              </a:extLst>
            </p:cNvPr>
            <p:cNvGrpSpPr/>
            <p:nvPr/>
          </p:nvGrpSpPr>
          <p:grpSpPr>
            <a:xfrm>
              <a:off x="6280491" y="3526179"/>
              <a:ext cx="266018" cy="266018"/>
              <a:chOff x="727125" y="959123"/>
              <a:chExt cx="272926" cy="272926"/>
            </a:xfrm>
          </p:grpSpPr>
          <p:sp>
            <p:nvSpPr>
              <p:cNvPr id="102" name="Oval 282">
                <a:extLst>
                  <a:ext uri="{FF2B5EF4-FFF2-40B4-BE49-F238E27FC236}">
                    <a16:creationId xmlns:a16="http://schemas.microsoft.com/office/drawing/2014/main" id="{3246EAE5-9EB4-471B-BA7F-93673830C7E6}"/>
                  </a:ext>
                </a:extLst>
              </p:cNvPr>
              <p:cNvSpPr/>
              <p:nvPr/>
            </p:nvSpPr>
            <p:spPr>
              <a:xfrm>
                <a:off x="727125" y="959123"/>
                <a:ext cx="272926" cy="27292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5">
                <a:extLst>
                  <a:ext uri="{FF2B5EF4-FFF2-40B4-BE49-F238E27FC236}">
                    <a16:creationId xmlns:a16="http://schemas.microsoft.com/office/drawing/2014/main" id="{3EC5D86A-F3CB-4FD5-9E17-3E79AB7F1DC0}"/>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104" name="Group 284">
              <a:extLst>
                <a:ext uri="{FF2B5EF4-FFF2-40B4-BE49-F238E27FC236}">
                  <a16:creationId xmlns:a16="http://schemas.microsoft.com/office/drawing/2014/main" id="{3BA4DA18-CFD5-4045-A04D-49BED20D5DC9}"/>
                </a:ext>
              </a:extLst>
            </p:cNvPr>
            <p:cNvGrpSpPr/>
            <p:nvPr/>
          </p:nvGrpSpPr>
          <p:grpSpPr>
            <a:xfrm>
              <a:off x="6280491" y="3833361"/>
              <a:ext cx="266018" cy="266018"/>
              <a:chOff x="727125" y="959123"/>
              <a:chExt cx="272926" cy="272926"/>
            </a:xfrm>
          </p:grpSpPr>
          <p:sp>
            <p:nvSpPr>
              <p:cNvPr id="105" name="Oval 285">
                <a:extLst>
                  <a:ext uri="{FF2B5EF4-FFF2-40B4-BE49-F238E27FC236}">
                    <a16:creationId xmlns:a16="http://schemas.microsoft.com/office/drawing/2014/main" id="{7BE7E886-D659-4DBF-8FE7-FEF14F1D98D3}"/>
                  </a:ext>
                </a:extLst>
              </p:cNvPr>
              <p:cNvSpPr/>
              <p:nvPr/>
            </p:nvSpPr>
            <p:spPr>
              <a:xfrm>
                <a:off x="727125" y="959123"/>
                <a:ext cx="272926" cy="27292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Freeform 5">
                <a:extLst>
                  <a:ext uri="{FF2B5EF4-FFF2-40B4-BE49-F238E27FC236}">
                    <a16:creationId xmlns:a16="http://schemas.microsoft.com/office/drawing/2014/main" id="{144A14F2-2CD7-4F45-94DD-A271775AF6C6}"/>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107" name="Group 287">
              <a:extLst>
                <a:ext uri="{FF2B5EF4-FFF2-40B4-BE49-F238E27FC236}">
                  <a16:creationId xmlns:a16="http://schemas.microsoft.com/office/drawing/2014/main" id="{E2240318-8E42-4861-96DE-E702261B8170}"/>
                </a:ext>
              </a:extLst>
            </p:cNvPr>
            <p:cNvGrpSpPr/>
            <p:nvPr/>
          </p:nvGrpSpPr>
          <p:grpSpPr>
            <a:xfrm>
              <a:off x="7507628" y="4135020"/>
              <a:ext cx="266018" cy="266018"/>
              <a:chOff x="727125" y="959123"/>
              <a:chExt cx="272926" cy="272926"/>
            </a:xfrm>
          </p:grpSpPr>
          <p:sp>
            <p:nvSpPr>
              <p:cNvPr id="108" name="Oval 288">
                <a:extLst>
                  <a:ext uri="{FF2B5EF4-FFF2-40B4-BE49-F238E27FC236}">
                    <a16:creationId xmlns:a16="http://schemas.microsoft.com/office/drawing/2014/main" id="{052E8B81-DFFA-4C9C-A171-75E326084824}"/>
                  </a:ext>
                </a:extLst>
              </p:cNvPr>
              <p:cNvSpPr/>
              <p:nvPr/>
            </p:nvSpPr>
            <p:spPr>
              <a:xfrm>
                <a:off x="727125" y="959123"/>
                <a:ext cx="272926" cy="2729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Freeform 5">
                <a:extLst>
                  <a:ext uri="{FF2B5EF4-FFF2-40B4-BE49-F238E27FC236}">
                    <a16:creationId xmlns:a16="http://schemas.microsoft.com/office/drawing/2014/main" id="{02426073-C328-4C2E-A46A-B4F3B4C02814}"/>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110" name="Group 290">
              <a:extLst>
                <a:ext uri="{FF2B5EF4-FFF2-40B4-BE49-F238E27FC236}">
                  <a16:creationId xmlns:a16="http://schemas.microsoft.com/office/drawing/2014/main" id="{46938877-BC1A-4B8E-AC91-0FE9376F5732}"/>
                </a:ext>
              </a:extLst>
            </p:cNvPr>
            <p:cNvGrpSpPr/>
            <p:nvPr/>
          </p:nvGrpSpPr>
          <p:grpSpPr>
            <a:xfrm>
              <a:off x="7507628" y="4449310"/>
              <a:ext cx="266018" cy="266018"/>
              <a:chOff x="727125" y="959123"/>
              <a:chExt cx="272926" cy="272926"/>
            </a:xfrm>
          </p:grpSpPr>
          <p:sp>
            <p:nvSpPr>
              <p:cNvPr id="111" name="Oval 291">
                <a:extLst>
                  <a:ext uri="{FF2B5EF4-FFF2-40B4-BE49-F238E27FC236}">
                    <a16:creationId xmlns:a16="http://schemas.microsoft.com/office/drawing/2014/main" id="{68225023-F6CC-49BE-A128-61521E4B25C8}"/>
                  </a:ext>
                </a:extLst>
              </p:cNvPr>
              <p:cNvSpPr/>
              <p:nvPr/>
            </p:nvSpPr>
            <p:spPr>
              <a:xfrm>
                <a:off x="727125" y="959123"/>
                <a:ext cx="272926" cy="2729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Freeform 5">
                <a:extLst>
                  <a:ext uri="{FF2B5EF4-FFF2-40B4-BE49-F238E27FC236}">
                    <a16:creationId xmlns:a16="http://schemas.microsoft.com/office/drawing/2014/main" id="{AE0187D2-486E-441B-AC0E-502EE8860BF8}"/>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113" name="Group 293">
              <a:extLst>
                <a:ext uri="{FF2B5EF4-FFF2-40B4-BE49-F238E27FC236}">
                  <a16:creationId xmlns:a16="http://schemas.microsoft.com/office/drawing/2014/main" id="{90B3D7E9-8A31-4BB0-B12B-3DF59E1ED46D}"/>
                </a:ext>
              </a:extLst>
            </p:cNvPr>
            <p:cNvGrpSpPr/>
            <p:nvPr/>
          </p:nvGrpSpPr>
          <p:grpSpPr>
            <a:xfrm>
              <a:off x="7507628" y="3833361"/>
              <a:ext cx="266018" cy="266018"/>
              <a:chOff x="727125" y="959123"/>
              <a:chExt cx="272926" cy="272926"/>
            </a:xfrm>
          </p:grpSpPr>
          <p:sp>
            <p:nvSpPr>
              <p:cNvPr id="114" name="Oval 294">
                <a:extLst>
                  <a:ext uri="{FF2B5EF4-FFF2-40B4-BE49-F238E27FC236}">
                    <a16:creationId xmlns:a16="http://schemas.microsoft.com/office/drawing/2014/main" id="{F3B97289-13F4-49E3-B8FC-11C4EA263E28}"/>
                  </a:ext>
                </a:extLst>
              </p:cNvPr>
              <p:cNvSpPr/>
              <p:nvPr/>
            </p:nvSpPr>
            <p:spPr>
              <a:xfrm>
                <a:off x="727125" y="959123"/>
                <a:ext cx="272926" cy="2729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5">
                <a:extLst>
                  <a:ext uri="{FF2B5EF4-FFF2-40B4-BE49-F238E27FC236}">
                    <a16:creationId xmlns:a16="http://schemas.microsoft.com/office/drawing/2014/main" id="{FFF550C5-E733-4912-AD9B-C9F90E1C9D41}"/>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116" name="Group 296">
              <a:extLst>
                <a:ext uri="{FF2B5EF4-FFF2-40B4-BE49-F238E27FC236}">
                  <a16:creationId xmlns:a16="http://schemas.microsoft.com/office/drawing/2014/main" id="{54389B90-8C67-49CB-BC18-CBCFD555346B}"/>
                </a:ext>
              </a:extLst>
            </p:cNvPr>
            <p:cNvGrpSpPr/>
            <p:nvPr/>
          </p:nvGrpSpPr>
          <p:grpSpPr>
            <a:xfrm>
              <a:off x="7507628" y="2601461"/>
              <a:ext cx="266018" cy="266018"/>
              <a:chOff x="727125" y="959123"/>
              <a:chExt cx="272926" cy="272926"/>
            </a:xfrm>
          </p:grpSpPr>
          <p:sp>
            <p:nvSpPr>
              <p:cNvPr id="117" name="Oval 297">
                <a:extLst>
                  <a:ext uri="{FF2B5EF4-FFF2-40B4-BE49-F238E27FC236}">
                    <a16:creationId xmlns:a16="http://schemas.microsoft.com/office/drawing/2014/main" id="{70CDA4AC-D9BE-4316-896D-AC89303B0609}"/>
                  </a:ext>
                </a:extLst>
              </p:cNvPr>
              <p:cNvSpPr/>
              <p:nvPr/>
            </p:nvSpPr>
            <p:spPr>
              <a:xfrm>
                <a:off x="727125" y="959123"/>
                <a:ext cx="272926" cy="2729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Freeform 5">
                <a:extLst>
                  <a:ext uri="{FF2B5EF4-FFF2-40B4-BE49-F238E27FC236}">
                    <a16:creationId xmlns:a16="http://schemas.microsoft.com/office/drawing/2014/main" id="{94891097-2FFD-43B7-AC1E-02DA09108268}"/>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119" name="Group 299">
              <a:extLst>
                <a:ext uri="{FF2B5EF4-FFF2-40B4-BE49-F238E27FC236}">
                  <a16:creationId xmlns:a16="http://schemas.microsoft.com/office/drawing/2014/main" id="{875C9D8C-E341-4E54-BA15-20DB62674DE3}"/>
                </a:ext>
              </a:extLst>
            </p:cNvPr>
            <p:cNvGrpSpPr/>
            <p:nvPr/>
          </p:nvGrpSpPr>
          <p:grpSpPr>
            <a:xfrm>
              <a:off x="7507628" y="1985510"/>
              <a:ext cx="266018" cy="266018"/>
              <a:chOff x="727125" y="959123"/>
              <a:chExt cx="272926" cy="272926"/>
            </a:xfrm>
          </p:grpSpPr>
          <p:sp>
            <p:nvSpPr>
              <p:cNvPr id="120" name="Oval 300">
                <a:extLst>
                  <a:ext uri="{FF2B5EF4-FFF2-40B4-BE49-F238E27FC236}">
                    <a16:creationId xmlns:a16="http://schemas.microsoft.com/office/drawing/2014/main" id="{E7AA0EB5-E696-4825-8B8B-D16CD2E559D1}"/>
                  </a:ext>
                </a:extLst>
              </p:cNvPr>
              <p:cNvSpPr/>
              <p:nvPr/>
            </p:nvSpPr>
            <p:spPr>
              <a:xfrm>
                <a:off x="727125" y="959123"/>
                <a:ext cx="272926" cy="2729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Freeform 5">
                <a:extLst>
                  <a:ext uri="{FF2B5EF4-FFF2-40B4-BE49-F238E27FC236}">
                    <a16:creationId xmlns:a16="http://schemas.microsoft.com/office/drawing/2014/main" id="{9F1AE626-7B81-47CF-B725-A431C5FE5BAF}"/>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spTree>
    <p:extLst>
      <p:ext uri="{BB962C8B-B14F-4D97-AF65-F5344CB8AC3E}">
        <p14:creationId xmlns:p14="http://schemas.microsoft.com/office/powerpoint/2010/main" val="2651758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upo 55">
            <a:extLst>
              <a:ext uri="{FF2B5EF4-FFF2-40B4-BE49-F238E27FC236}">
                <a16:creationId xmlns:a16="http://schemas.microsoft.com/office/drawing/2014/main" id="{B307681A-D5D1-4201-8BA6-4C0828AA9C05}"/>
              </a:ext>
            </a:extLst>
          </p:cNvPr>
          <p:cNvGrpSpPr/>
          <p:nvPr/>
        </p:nvGrpSpPr>
        <p:grpSpPr>
          <a:xfrm>
            <a:off x="1279705" y="1331631"/>
            <a:ext cx="9632589" cy="4194738"/>
            <a:chOff x="900113" y="1229518"/>
            <a:chExt cx="7343775" cy="3198020"/>
          </a:xfrm>
        </p:grpSpPr>
        <p:grpSp>
          <p:nvGrpSpPr>
            <p:cNvPr id="2" name="Group 4">
              <a:extLst>
                <a:ext uri="{FF2B5EF4-FFF2-40B4-BE49-F238E27FC236}">
                  <a16:creationId xmlns:a16="http://schemas.microsoft.com/office/drawing/2014/main" id="{D55DC48A-594F-45FD-9EE3-B9C106B0B1FE}"/>
                </a:ext>
              </a:extLst>
            </p:cNvPr>
            <p:cNvGrpSpPr>
              <a:grpSpLocks noChangeAspect="1"/>
            </p:cNvGrpSpPr>
            <p:nvPr/>
          </p:nvGrpSpPr>
          <p:grpSpPr bwMode="auto">
            <a:xfrm>
              <a:off x="900113" y="1239838"/>
              <a:ext cx="7343775" cy="3187700"/>
              <a:chOff x="567" y="781"/>
              <a:chExt cx="4626" cy="2008"/>
            </a:xfrm>
          </p:grpSpPr>
          <p:sp>
            <p:nvSpPr>
              <p:cNvPr id="3" name="Freeform 6">
                <a:extLst>
                  <a:ext uri="{FF2B5EF4-FFF2-40B4-BE49-F238E27FC236}">
                    <a16:creationId xmlns:a16="http://schemas.microsoft.com/office/drawing/2014/main" id="{317F3660-7BE0-40A6-9414-D052DF6FF04C}"/>
                  </a:ext>
                </a:extLst>
              </p:cNvPr>
              <p:cNvSpPr>
                <a:spLocks/>
              </p:cNvSpPr>
              <p:nvPr userDrawn="1"/>
            </p:nvSpPr>
            <p:spPr bwMode="auto">
              <a:xfrm>
                <a:off x="567" y="1043"/>
                <a:ext cx="1533" cy="583"/>
              </a:xfrm>
              <a:custGeom>
                <a:avLst/>
                <a:gdLst>
                  <a:gd name="T0" fmla="*/ 0 w 3065"/>
                  <a:gd name="T1" fmla="*/ 0 h 1165"/>
                  <a:gd name="T2" fmla="*/ 0 w 3065"/>
                  <a:gd name="T3" fmla="*/ 388 h 1165"/>
                  <a:gd name="T4" fmla="*/ 0 w 3065"/>
                  <a:gd name="T5" fmla="*/ 776 h 1165"/>
                  <a:gd name="T6" fmla="*/ 0 w 3065"/>
                  <a:gd name="T7" fmla="*/ 1165 h 1165"/>
                  <a:gd name="T8" fmla="*/ 3065 w 3065"/>
                  <a:gd name="T9" fmla="*/ 1165 h 1165"/>
                  <a:gd name="T10" fmla="*/ 3065 w 3065"/>
                  <a:gd name="T11" fmla="*/ 776 h 1165"/>
                  <a:gd name="T12" fmla="*/ 3065 w 3065"/>
                  <a:gd name="T13" fmla="*/ 388 h 1165"/>
                  <a:gd name="T14" fmla="*/ 3065 w 3065"/>
                  <a:gd name="T15" fmla="*/ 0 h 1165"/>
                  <a:gd name="T16" fmla="*/ 0 w 3065"/>
                  <a:gd name="T1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65" h="1165">
                    <a:moveTo>
                      <a:pt x="0" y="0"/>
                    </a:moveTo>
                    <a:lnTo>
                      <a:pt x="0" y="388"/>
                    </a:lnTo>
                    <a:lnTo>
                      <a:pt x="0" y="776"/>
                    </a:lnTo>
                    <a:lnTo>
                      <a:pt x="0" y="1165"/>
                    </a:lnTo>
                    <a:lnTo>
                      <a:pt x="3065" y="1165"/>
                    </a:lnTo>
                    <a:lnTo>
                      <a:pt x="3065" y="776"/>
                    </a:lnTo>
                    <a:lnTo>
                      <a:pt x="3065" y="388"/>
                    </a:lnTo>
                    <a:lnTo>
                      <a:pt x="3065"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7">
                <a:extLst>
                  <a:ext uri="{FF2B5EF4-FFF2-40B4-BE49-F238E27FC236}">
                    <a16:creationId xmlns:a16="http://schemas.microsoft.com/office/drawing/2014/main" id="{1A889A9D-BCC5-4EFA-8459-AE9E88F64B42}"/>
                  </a:ext>
                </a:extLst>
              </p:cNvPr>
              <p:cNvSpPr>
                <a:spLocks/>
              </p:cNvSpPr>
              <p:nvPr userDrawn="1"/>
            </p:nvSpPr>
            <p:spPr bwMode="auto">
              <a:xfrm>
                <a:off x="2113" y="1043"/>
                <a:ext cx="760" cy="583"/>
              </a:xfrm>
              <a:custGeom>
                <a:avLst/>
                <a:gdLst>
                  <a:gd name="T0" fmla="*/ 0 w 1519"/>
                  <a:gd name="T1" fmla="*/ 0 h 1165"/>
                  <a:gd name="T2" fmla="*/ 0 w 1519"/>
                  <a:gd name="T3" fmla="*/ 388 h 1165"/>
                  <a:gd name="T4" fmla="*/ 0 w 1519"/>
                  <a:gd name="T5" fmla="*/ 776 h 1165"/>
                  <a:gd name="T6" fmla="*/ 0 w 1519"/>
                  <a:gd name="T7" fmla="*/ 1165 h 1165"/>
                  <a:gd name="T8" fmla="*/ 1519 w 1519"/>
                  <a:gd name="T9" fmla="*/ 1165 h 1165"/>
                  <a:gd name="T10" fmla="*/ 1519 w 1519"/>
                  <a:gd name="T11" fmla="*/ 776 h 1165"/>
                  <a:gd name="T12" fmla="*/ 1519 w 1519"/>
                  <a:gd name="T13" fmla="*/ 388 h 1165"/>
                  <a:gd name="T14" fmla="*/ 1519 w 1519"/>
                  <a:gd name="T15" fmla="*/ 0 h 1165"/>
                  <a:gd name="T16" fmla="*/ 0 w 1519"/>
                  <a:gd name="T1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5">
                    <a:moveTo>
                      <a:pt x="0" y="0"/>
                    </a:moveTo>
                    <a:lnTo>
                      <a:pt x="0" y="388"/>
                    </a:lnTo>
                    <a:lnTo>
                      <a:pt x="0" y="776"/>
                    </a:lnTo>
                    <a:lnTo>
                      <a:pt x="0" y="1165"/>
                    </a:lnTo>
                    <a:lnTo>
                      <a:pt x="1519" y="1165"/>
                    </a:lnTo>
                    <a:lnTo>
                      <a:pt x="1519" y="776"/>
                    </a:lnTo>
                    <a:lnTo>
                      <a:pt x="1519" y="388"/>
                    </a:lnTo>
                    <a:lnTo>
                      <a:pt x="1519"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8">
                <a:extLst>
                  <a:ext uri="{FF2B5EF4-FFF2-40B4-BE49-F238E27FC236}">
                    <a16:creationId xmlns:a16="http://schemas.microsoft.com/office/drawing/2014/main" id="{7D45D41A-F0FB-4B63-892E-AFCB5AD9C2E5}"/>
                  </a:ext>
                </a:extLst>
              </p:cNvPr>
              <p:cNvSpPr>
                <a:spLocks/>
              </p:cNvSpPr>
              <p:nvPr userDrawn="1"/>
            </p:nvSpPr>
            <p:spPr bwMode="auto">
              <a:xfrm>
                <a:off x="2887" y="1043"/>
                <a:ext cx="760" cy="583"/>
              </a:xfrm>
              <a:custGeom>
                <a:avLst/>
                <a:gdLst>
                  <a:gd name="T0" fmla="*/ 0 w 1519"/>
                  <a:gd name="T1" fmla="*/ 0 h 1165"/>
                  <a:gd name="T2" fmla="*/ 0 w 1519"/>
                  <a:gd name="T3" fmla="*/ 388 h 1165"/>
                  <a:gd name="T4" fmla="*/ 0 w 1519"/>
                  <a:gd name="T5" fmla="*/ 776 h 1165"/>
                  <a:gd name="T6" fmla="*/ 0 w 1519"/>
                  <a:gd name="T7" fmla="*/ 1165 h 1165"/>
                  <a:gd name="T8" fmla="*/ 1519 w 1519"/>
                  <a:gd name="T9" fmla="*/ 1165 h 1165"/>
                  <a:gd name="T10" fmla="*/ 1519 w 1519"/>
                  <a:gd name="T11" fmla="*/ 776 h 1165"/>
                  <a:gd name="T12" fmla="*/ 1519 w 1519"/>
                  <a:gd name="T13" fmla="*/ 388 h 1165"/>
                  <a:gd name="T14" fmla="*/ 1519 w 1519"/>
                  <a:gd name="T15" fmla="*/ 0 h 1165"/>
                  <a:gd name="T16" fmla="*/ 0 w 1519"/>
                  <a:gd name="T1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5">
                    <a:moveTo>
                      <a:pt x="0" y="0"/>
                    </a:moveTo>
                    <a:lnTo>
                      <a:pt x="0" y="388"/>
                    </a:lnTo>
                    <a:lnTo>
                      <a:pt x="0" y="776"/>
                    </a:lnTo>
                    <a:lnTo>
                      <a:pt x="0" y="1165"/>
                    </a:lnTo>
                    <a:lnTo>
                      <a:pt x="1519" y="1165"/>
                    </a:lnTo>
                    <a:lnTo>
                      <a:pt x="1519" y="776"/>
                    </a:lnTo>
                    <a:lnTo>
                      <a:pt x="1519" y="388"/>
                    </a:lnTo>
                    <a:lnTo>
                      <a:pt x="1519"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9">
                <a:extLst>
                  <a:ext uri="{FF2B5EF4-FFF2-40B4-BE49-F238E27FC236}">
                    <a16:creationId xmlns:a16="http://schemas.microsoft.com/office/drawing/2014/main" id="{A5FE08F7-C1AC-4174-A018-5D730033E4ED}"/>
                  </a:ext>
                </a:extLst>
              </p:cNvPr>
              <p:cNvSpPr>
                <a:spLocks/>
              </p:cNvSpPr>
              <p:nvPr userDrawn="1"/>
            </p:nvSpPr>
            <p:spPr bwMode="auto">
              <a:xfrm>
                <a:off x="3660" y="1043"/>
                <a:ext cx="760" cy="583"/>
              </a:xfrm>
              <a:custGeom>
                <a:avLst/>
                <a:gdLst>
                  <a:gd name="T0" fmla="*/ 0 w 1518"/>
                  <a:gd name="T1" fmla="*/ 0 h 1165"/>
                  <a:gd name="T2" fmla="*/ 0 w 1518"/>
                  <a:gd name="T3" fmla="*/ 388 h 1165"/>
                  <a:gd name="T4" fmla="*/ 0 w 1518"/>
                  <a:gd name="T5" fmla="*/ 776 h 1165"/>
                  <a:gd name="T6" fmla="*/ 0 w 1518"/>
                  <a:gd name="T7" fmla="*/ 1165 h 1165"/>
                  <a:gd name="T8" fmla="*/ 1518 w 1518"/>
                  <a:gd name="T9" fmla="*/ 1165 h 1165"/>
                  <a:gd name="T10" fmla="*/ 1518 w 1518"/>
                  <a:gd name="T11" fmla="*/ 776 h 1165"/>
                  <a:gd name="T12" fmla="*/ 1518 w 1518"/>
                  <a:gd name="T13" fmla="*/ 388 h 1165"/>
                  <a:gd name="T14" fmla="*/ 1518 w 1518"/>
                  <a:gd name="T15" fmla="*/ 0 h 1165"/>
                  <a:gd name="T16" fmla="*/ 0 w 1518"/>
                  <a:gd name="T1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8" h="1165">
                    <a:moveTo>
                      <a:pt x="0" y="0"/>
                    </a:moveTo>
                    <a:lnTo>
                      <a:pt x="0" y="388"/>
                    </a:lnTo>
                    <a:lnTo>
                      <a:pt x="0" y="776"/>
                    </a:lnTo>
                    <a:lnTo>
                      <a:pt x="0" y="1165"/>
                    </a:lnTo>
                    <a:lnTo>
                      <a:pt x="1518" y="1165"/>
                    </a:lnTo>
                    <a:lnTo>
                      <a:pt x="1518" y="776"/>
                    </a:lnTo>
                    <a:lnTo>
                      <a:pt x="1518" y="388"/>
                    </a:lnTo>
                    <a:lnTo>
                      <a:pt x="1518"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10">
                <a:extLst>
                  <a:ext uri="{FF2B5EF4-FFF2-40B4-BE49-F238E27FC236}">
                    <a16:creationId xmlns:a16="http://schemas.microsoft.com/office/drawing/2014/main" id="{E5D6504F-8C2F-42ED-A366-898454DF2827}"/>
                  </a:ext>
                </a:extLst>
              </p:cNvPr>
              <p:cNvSpPr>
                <a:spLocks/>
              </p:cNvSpPr>
              <p:nvPr userDrawn="1"/>
            </p:nvSpPr>
            <p:spPr bwMode="auto">
              <a:xfrm>
                <a:off x="4433" y="1043"/>
                <a:ext cx="760" cy="583"/>
              </a:xfrm>
              <a:custGeom>
                <a:avLst/>
                <a:gdLst>
                  <a:gd name="T0" fmla="*/ 0 w 1519"/>
                  <a:gd name="T1" fmla="*/ 0 h 1165"/>
                  <a:gd name="T2" fmla="*/ 0 w 1519"/>
                  <a:gd name="T3" fmla="*/ 388 h 1165"/>
                  <a:gd name="T4" fmla="*/ 0 w 1519"/>
                  <a:gd name="T5" fmla="*/ 776 h 1165"/>
                  <a:gd name="T6" fmla="*/ 0 w 1519"/>
                  <a:gd name="T7" fmla="*/ 1165 h 1165"/>
                  <a:gd name="T8" fmla="*/ 1519 w 1519"/>
                  <a:gd name="T9" fmla="*/ 1165 h 1165"/>
                  <a:gd name="T10" fmla="*/ 1519 w 1519"/>
                  <a:gd name="T11" fmla="*/ 776 h 1165"/>
                  <a:gd name="T12" fmla="*/ 1519 w 1519"/>
                  <a:gd name="T13" fmla="*/ 388 h 1165"/>
                  <a:gd name="T14" fmla="*/ 1519 w 1519"/>
                  <a:gd name="T15" fmla="*/ 0 h 1165"/>
                  <a:gd name="T16" fmla="*/ 0 w 1519"/>
                  <a:gd name="T17" fmla="*/ 0 h 1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5">
                    <a:moveTo>
                      <a:pt x="0" y="0"/>
                    </a:moveTo>
                    <a:lnTo>
                      <a:pt x="0" y="388"/>
                    </a:lnTo>
                    <a:lnTo>
                      <a:pt x="0" y="776"/>
                    </a:lnTo>
                    <a:lnTo>
                      <a:pt x="0" y="1165"/>
                    </a:lnTo>
                    <a:lnTo>
                      <a:pt x="1519" y="1165"/>
                    </a:lnTo>
                    <a:lnTo>
                      <a:pt x="1519" y="776"/>
                    </a:lnTo>
                    <a:lnTo>
                      <a:pt x="1519" y="388"/>
                    </a:lnTo>
                    <a:lnTo>
                      <a:pt x="1519"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11">
                <a:extLst>
                  <a:ext uri="{FF2B5EF4-FFF2-40B4-BE49-F238E27FC236}">
                    <a16:creationId xmlns:a16="http://schemas.microsoft.com/office/drawing/2014/main" id="{3C4037E0-921E-471C-81FF-2E3A86E74DA5}"/>
                  </a:ext>
                </a:extLst>
              </p:cNvPr>
              <p:cNvSpPr>
                <a:spLocks/>
              </p:cNvSpPr>
              <p:nvPr userDrawn="1"/>
            </p:nvSpPr>
            <p:spPr bwMode="auto">
              <a:xfrm>
                <a:off x="567" y="1626"/>
                <a:ext cx="1533" cy="582"/>
              </a:xfrm>
              <a:custGeom>
                <a:avLst/>
                <a:gdLst>
                  <a:gd name="T0" fmla="*/ 0 w 3065"/>
                  <a:gd name="T1" fmla="*/ 0 h 1163"/>
                  <a:gd name="T2" fmla="*/ 0 w 3065"/>
                  <a:gd name="T3" fmla="*/ 387 h 1163"/>
                  <a:gd name="T4" fmla="*/ 0 w 3065"/>
                  <a:gd name="T5" fmla="*/ 775 h 1163"/>
                  <a:gd name="T6" fmla="*/ 0 w 3065"/>
                  <a:gd name="T7" fmla="*/ 1163 h 1163"/>
                  <a:gd name="T8" fmla="*/ 3065 w 3065"/>
                  <a:gd name="T9" fmla="*/ 1163 h 1163"/>
                  <a:gd name="T10" fmla="*/ 3065 w 3065"/>
                  <a:gd name="T11" fmla="*/ 775 h 1163"/>
                  <a:gd name="T12" fmla="*/ 3065 w 3065"/>
                  <a:gd name="T13" fmla="*/ 387 h 1163"/>
                  <a:gd name="T14" fmla="*/ 3065 w 3065"/>
                  <a:gd name="T15" fmla="*/ 0 h 1163"/>
                  <a:gd name="T16" fmla="*/ 0 w 3065"/>
                  <a:gd name="T17" fmla="*/ 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65" h="1163">
                    <a:moveTo>
                      <a:pt x="0" y="0"/>
                    </a:moveTo>
                    <a:lnTo>
                      <a:pt x="0" y="387"/>
                    </a:lnTo>
                    <a:lnTo>
                      <a:pt x="0" y="775"/>
                    </a:lnTo>
                    <a:lnTo>
                      <a:pt x="0" y="1163"/>
                    </a:lnTo>
                    <a:lnTo>
                      <a:pt x="3065" y="1163"/>
                    </a:lnTo>
                    <a:lnTo>
                      <a:pt x="3065" y="775"/>
                    </a:lnTo>
                    <a:lnTo>
                      <a:pt x="3065" y="387"/>
                    </a:lnTo>
                    <a:lnTo>
                      <a:pt x="3065" y="0"/>
                    </a:lnTo>
                    <a:lnTo>
                      <a:pt x="0" y="0"/>
                    </a:lnTo>
                    <a:close/>
                  </a:path>
                </a:pathLst>
              </a:custGeom>
              <a:solidFill>
                <a:srgbClr val="E7E9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12">
                <a:extLst>
                  <a:ext uri="{FF2B5EF4-FFF2-40B4-BE49-F238E27FC236}">
                    <a16:creationId xmlns:a16="http://schemas.microsoft.com/office/drawing/2014/main" id="{EF4A7DDB-8F39-4A0F-B0F4-4BB525E93CD0}"/>
                  </a:ext>
                </a:extLst>
              </p:cNvPr>
              <p:cNvSpPr>
                <a:spLocks/>
              </p:cNvSpPr>
              <p:nvPr userDrawn="1"/>
            </p:nvSpPr>
            <p:spPr bwMode="auto">
              <a:xfrm>
                <a:off x="2113" y="1626"/>
                <a:ext cx="760" cy="582"/>
              </a:xfrm>
              <a:custGeom>
                <a:avLst/>
                <a:gdLst>
                  <a:gd name="T0" fmla="*/ 0 w 1519"/>
                  <a:gd name="T1" fmla="*/ 0 h 1163"/>
                  <a:gd name="T2" fmla="*/ 0 w 1519"/>
                  <a:gd name="T3" fmla="*/ 387 h 1163"/>
                  <a:gd name="T4" fmla="*/ 0 w 1519"/>
                  <a:gd name="T5" fmla="*/ 775 h 1163"/>
                  <a:gd name="T6" fmla="*/ 0 w 1519"/>
                  <a:gd name="T7" fmla="*/ 1163 h 1163"/>
                  <a:gd name="T8" fmla="*/ 1519 w 1519"/>
                  <a:gd name="T9" fmla="*/ 1163 h 1163"/>
                  <a:gd name="T10" fmla="*/ 1519 w 1519"/>
                  <a:gd name="T11" fmla="*/ 775 h 1163"/>
                  <a:gd name="T12" fmla="*/ 1519 w 1519"/>
                  <a:gd name="T13" fmla="*/ 387 h 1163"/>
                  <a:gd name="T14" fmla="*/ 1519 w 1519"/>
                  <a:gd name="T15" fmla="*/ 0 h 1163"/>
                  <a:gd name="T16" fmla="*/ 0 w 1519"/>
                  <a:gd name="T17" fmla="*/ 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3">
                    <a:moveTo>
                      <a:pt x="0" y="0"/>
                    </a:moveTo>
                    <a:lnTo>
                      <a:pt x="0" y="387"/>
                    </a:lnTo>
                    <a:lnTo>
                      <a:pt x="0" y="775"/>
                    </a:lnTo>
                    <a:lnTo>
                      <a:pt x="0" y="1163"/>
                    </a:lnTo>
                    <a:lnTo>
                      <a:pt x="1519" y="1163"/>
                    </a:lnTo>
                    <a:lnTo>
                      <a:pt x="1519" y="775"/>
                    </a:lnTo>
                    <a:lnTo>
                      <a:pt x="1519" y="387"/>
                    </a:lnTo>
                    <a:lnTo>
                      <a:pt x="1519" y="0"/>
                    </a:lnTo>
                    <a:lnTo>
                      <a:pt x="0" y="0"/>
                    </a:lnTo>
                    <a:close/>
                  </a:path>
                </a:pathLst>
              </a:custGeom>
              <a:solidFill>
                <a:srgbClr val="E7E9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3">
                <a:extLst>
                  <a:ext uri="{FF2B5EF4-FFF2-40B4-BE49-F238E27FC236}">
                    <a16:creationId xmlns:a16="http://schemas.microsoft.com/office/drawing/2014/main" id="{061C5399-2FEC-45BF-8B44-3DA64F48B1C6}"/>
                  </a:ext>
                </a:extLst>
              </p:cNvPr>
              <p:cNvSpPr>
                <a:spLocks/>
              </p:cNvSpPr>
              <p:nvPr userDrawn="1"/>
            </p:nvSpPr>
            <p:spPr bwMode="auto">
              <a:xfrm>
                <a:off x="2887" y="1626"/>
                <a:ext cx="760" cy="582"/>
              </a:xfrm>
              <a:custGeom>
                <a:avLst/>
                <a:gdLst>
                  <a:gd name="T0" fmla="*/ 0 w 1519"/>
                  <a:gd name="T1" fmla="*/ 0 h 1163"/>
                  <a:gd name="T2" fmla="*/ 0 w 1519"/>
                  <a:gd name="T3" fmla="*/ 387 h 1163"/>
                  <a:gd name="T4" fmla="*/ 0 w 1519"/>
                  <a:gd name="T5" fmla="*/ 775 h 1163"/>
                  <a:gd name="T6" fmla="*/ 0 w 1519"/>
                  <a:gd name="T7" fmla="*/ 1163 h 1163"/>
                  <a:gd name="T8" fmla="*/ 1519 w 1519"/>
                  <a:gd name="T9" fmla="*/ 1163 h 1163"/>
                  <a:gd name="T10" fmla="*/ 1519 w 1519"/>
                  <a:gd name="T11" fmla="*/ 775 h 1163"/>
                  <a:gd name="T12" fmla="*/ 1519 w 1519"/>
                  <a:gd name="T13" fmla="*/ 387 h 1163"/>
                  <a:gd name="T14" fmla="*/ 1519 w 1519"/>
                  <a:gd name="T15" fmla="*/ 0 h 1163"/>
                  <a:gd name="T16" fmla="*/ 0 w 1519"/>
                  <a:gd name="T17" fmla="*/ 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3">
                    <a:moveTo>
                      <a:pt x="0" y="0"/>
                    </a:moveTo>
                    <a:lnTo>
                      <a:pt x="0" y="387"/>
                    </a:lnTo>
                    <a:lnTo>
                      <a:pt x="0" y="775"/>
                    </a:lnTo>
                    <a:lnTo>
                      <a:pt x="0" y="1163"/>
                    </a:lnTo>
                    <a:lnTo>
                      <a:pt x="1519" y="1163"/>
                    </a:lnTo>
                    <a:lnTo>
                      <a:pt x="1519" y="775"/>
                    </a:lnTo>
                    <a:lnTo>
                      <a:pt x="1519" y="387"/>
                    </a:lnTo>
                    <a:lnTo>
                      <a:pt x="1519" y="0"/>
                    </a:lnTo>
                    <a:lnTo>
                      <a:pt x="0" y="0"/>
                    </a:lnTo>
                    <a:close/>
                  </a:path>
                </a:pathLst>
              </a:custGeom>
              <a:solidFill>
                <a:srgbClr val="E7E9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4">
                <a:extLst>
                  <a:ext uri="{FF2B5EF4-FFF2-40B4-BE49-F238E27FC236}">
                    <a16:creationId xmlns:a16="http://schemas.microsoft.com/office/drawing/2014/main" id="{AF137851-C244-47FC-95D8-AEFFD536157D}"/>
                  </a:ext>
                </a:extLst>
              </p:cNvPr>
              <p:cNvSpPr>
                <a:spLocks/>
              </p:cNvSpPr>
              <p:nvPr userDrawn="1"/>
            </p:nvSpPr>
            <p:spPr bwMode="auto">
              <a:xfrm>
                <a:off x="3660" y="1626"/>
                <a:ext cx="760" cy="582"/>
              </a:xfrm>
              <a:custGeom>
                <a:avLst/>
                <a:gdLst>
                  <a:gd name="T0" fmla="*/ 0 w 1518"/>
                  <a:gd name="T1" fmla="*/ 0 h 1163"/>
                  <a:gd name="T2" fmla="*/ 0 w 1518"/>
                  <a:gd name="T3" fmla="*/ 387 h 1163"/>
                  <a:gd name="T4" fmla="*/ 0 w 1518"/>
                  <a:gd name="T5" fmla="*/ 775 h 1163"/>
                  <a:gd name="T6" fmla="*/ 0 w 1518"/>
                  <a:gd name="T7" fmla="*/ 1163 h 1163"/>
                  <a:gd name="T8" fmla="*/ 1518 w 1518"/>
                  <a:gd name="T9" fmla="*/ 1163 h 1163"/>
                  <a:gd name="T10" fmla="*/ 1518 w 1518"/>
                  <a:gd name="T11" fmla="*/ 775 h 1163"/>
                  <a:gd name="T12" fmla="*/ 1518 w 1518"/>
                  <a:gd name="T13" fmla="*/ 387 h 1163"/>
                  <a:gd name="T14" fmla="*/ 1518 w 1518"/>
                  <a:gd name="T15" fmla="*/ 0 h 1163"/>
                  <a:gd name="T16" fmla="*/ 0 w 1518"/>
                  <a:gd name="T17" fmla="*/ 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8" h="1163">
                    <a:moveTo>
                      <a:pt x="0" y="0"/>
                    </a:moveTo>
                    <a:lnTo>
                      <a:pt x="0" y="387"/>
                    </a:lnTo>
                    <a:lnTo>
                      <a:pt x="0" y="775"/>
                    </a:lnTo>
                    <a:lnTo>
                      <a:pt x="0" y="1163"/>
                    </a:lnTo>
                    <a:lnTo>
                      <a:pt x="1518" y="1163"/>
                    </a:lnTo>
                    <a:lnTo>
                      <a:pt x="1518" y="775"/>
                    </a:lnTo>
                    <a:lnTo>
                      <a:pt x="1518" y="387"/>
                    </a:lnTo>
                    <a:lnTo>
                      <a:pt x="1518" y="0"/>
                    </a:lnTo>
                    <a:lnTo>
                      <a:pt x="0" y="0"/>
                    </a:lnTo>
                    <a:close/>
                  </a:path>
                </a:pathLst>
              </a:custGeom>
              <a:solidFill>
                <a:srgbClr val="E7E9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5">
                <a:extLst>
                  <a:ext uri="{FF2B5EF4-FFF2-40B4-BE49-F238E27FC236}">
                    <a16:creationId xmlns:a16="http://schemas.microsoft.com/office/drawing/2014/main" id="{75104A97-8402-4B39-90E4-0328973E6F29}"/>
                  </a:ext>
                </a:extLst>
              </p:cNvPr>
              <p:cNvSpPr>
                <a:spLocks/>
              </p:cNvSpPr>
              <p:nvPr userDrawn="1"/>
            </p:nvSpPr>
            <p:spPr bwMode="auto">
              <a:xfrm>
                <a:off x="4433" y="1626"/>
                <a:ext cx="760" cy="582"/>
              </a:xfrm>
              <a:custGeom>
                <a:avLst/>
                <a:gdLst>
                  <a:gd name="T0" fmla="*/ 0 w 1519"/>
                  <a:gd name="T1" fmla="*/ 0 h 1163"/>
                  <a:gd name="T2" fmla="*/ 0 w 1519"/>
                  <a:gd name="T3" fmla="*/ 387 h 1163"/>
                  <a:gd name="T4" fmla="*/ 0 w 1519"/>
                  <a:gd name="T5" fmla="*/ 775 h 1163"/>
                  <a:gd name="T6" fmla="*/ 0 w 1519"/>
                  <a:gd name="T7" fmla="*/ 1163 h 1163"/>
                  <a:gd name="T8" fmla="*/ 1519 w 1519"/>
                  <a:gd name="T9" fmla="*/ 1163 h 1163"/>
                  <a:gd name="T10" fmla="*/ 1519 w 1519"/>
                  <a:gd name="T11" fmla="*/ 775 h 1163"/>
                  <a:gd name="T12" fmla="*/ 1519 w 1519"/>
                  <a:gd name="T13" fmla="*/ 387 h 1163"/>
                  <a:gd name="T14" fmla="*/ 1519 w 1519"/>
                  <a:gd name="T15" fmla="*/ 0 h 1163"/>
                  <a:gd name="T16" fmla="*/ 0 w 1519"/>
                  <a:gd name="T17" fmla="*/ 0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3">
                    <a:moveTo>
                      <a:pt x="0" y="0"/>
                    </a:moveTo>
                    <a:lnTo>
                      <a:pt x="0" y="387"/>
                    </a:lnTo>
                    <a:lnTo>
                      <a:pt x="0" y="775"/>
                    </a:lnTo>
                    <a:lnTo>
                      <a:pt x="0" y="1163"/>
                    </a:lnTo>
                    <a:lnTo>
                      <a:pt x="1519" y="1163"/>
                    </a:lnTo>
                    <a:lnTo>
                      <a:pt x="1519" y="775"/>
                    </a:lnTo>
                    <a:lnTo>
                      <a:pt x="1519" y="387"/>
                    </a:lnTo>
                    <a:lnTo>
                      <a:pt x="1519" y="0"/>
                    </a:lnTo>
                    <a:lnTo>
                      <a:pt x="0" y="0"/>
                    </a:lnTo>
                    <a:close/>
                  </a:path>
                </a:pathLst>
              </a:custGeom>
              <a:solidFill>
                <a:srgbClr val="E7E9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6">
                <a:extLst>
                  <a:ext uri="{FF2B5EF4-FFF2-40B4-BE49-F238E27FC236}">
                    <a16:creationId xmlns:a16="http://schemas.microsoft.com/office/drawing/2014/main" id="{AA40E6A8-B953-4CCE-9CF3-D0D1359E22D3}"/>
                  </a:ext>
                </a:extLst>
              </p:cNvPr>
              <p:cNvSpPr>
                <a:spLocks/>
              </p:cNvSpPr>
              <p:nvPr userDrawn="1"/>
            </p:nvSpPr>
            <p:spPr bwMode="auto">
              <a:xfrm>
                <a:off x="567" y="2208"/>
                <a:ext cx="1533" cy="581"/>
              </a:xfrm>
              <a:custGeom>
                <a:avLst/>
                <a:gdLst>
                  <a:gd name="T0" fmla="*/ 0 w 3065"/>
                  <a:gd name="T1" fmla="*/ 0 h 1164"/>
                  <a:gd name="T2" fmla="*/ 0 w 3065"/>
                  <a:gd name="T3" fmla="*/ 389 h 1164"/>
                  <a:gd name="T4" fmla="*/ 0 w 3065"/>
                  <a:gd name="T5" fmla="*/ 776 h 1164"/>
                  <a:gd name="T6" fmla="*/ 0 w 3065"/>
                  <a:gd name="T7" fmla="*/ 1164 h 1164"/>
                  <a:gd name="T8" fmla="*/ 3065 w 3065"/>
                  <a:gd name="T9" fmla="*/ 1164 h 1164"/>
                  <a:gd name="T10" fmla="*/ 3065 w 3065"/>
                  <a:gd name="T11" fmla="*/ 776 h 1164"/>
                  <a:gd name="T12" fmla="*/ 3065 w 3065"/>
                  <a:gd name="T13" fmla="*/ 389 h 1164"/>
                  <a:gd name="T14" fmla="*/ 3065 w 3065"/>
                  <a:gd name="T15" fmla="*/ 0 h 1164"/>
                  <a:gd name="T16" fmla="*/ 0 w 3065"/>
                  <a:gd name="T17" fmla="*/ 0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65" h="1164">
                    <a:moveTo>
                      <a:pt x="0" y="0"/>
                    </a:moveTo>
                    <a:lnTo>
                      <a:pt x="0" y="389"/>
                    </a:lnTo>
                    <a:lnTo>
                      <a:pt x="0" y="776"/>
                    </a:lnTo>
                    <a:lnTo>
                      <a:pt x="0" y="1164"/>
                    </a:lnTo>
                    <a:lnTo>
                      <a:pt x="3065" y="1164"/>
                    </a:lnTo>
                    <a:lnTo>
                      <a:pt x="3065" y="776"/>
                    </a:lnTo>
                    <a:lnTo>
                      <a:pt x="3065" y="389"/>
                    </a:lnTo>
                    <a:lnTo>
                      <a:pt x="3065"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7">
                <a:extLst>
                  <a:ext uri="{FF2B5EF4-FFF2-40B4-BE49-F238E27FC236}">
                    <a16:creationId xmlns:a16="http://schemas.microsoft.com/office/drawing/2014/main" id="{7497376A-F59C-4642-8639-D09B4881EED3}"/>
                  </a:ext>
                </a:extLst>
              </p:cNvPr>
              <p:cNvSpPr>
                <a:spLocks/>
              </p:cNvSpPr>
              <p:nvPr userDrawn="1"/>
            </p:nvSpPr>
            <p:spPr bwMode="auto">
              <a:xfrm>
                <a:off x="2113" y="2208"/>
                <a:ext cx="760" cy="581"/>
              </a:xfrm>
              <a:custGeom>
                <a:avLst/>
                <a:gdLst>
                  <a:gd name="T0" fmla="*/ 0 w 1519"/>
                  <a:gd name="T1" fmla="*/ 0 h 1164"/>
                  <a:gd name="T2" fmla="*/ 0 w 1519"/>
                  <a:gd name="T3" fmla="*/ 389 h 1164"/>
                  <a:gd name="T4" fmla="*/ 0 w 1519"/>
                  <a:gd name="T5" fmla="*/ 776 h 1164"/>
                  <a:gd name="T6" fmla="*/ 0 w 1519"/>
                  <a:gd name="T7" fmla="*/ 1164 h 1164"/>
                  <a:gd name="T8" fmla="*/ 1519 w 1519"/>
                  <a:gd name="T9" fmla="*/ 1164 h 1164"/>
                  <a:gd name="T10" fmla="*/ 1519 w 1519"/>
                  <a:gd name="T11" fmla="*/ 776 h 1164"/>
                  <a:gd name="T12" fmla="*/ 1519 w 1519"/>
                  <a:gd name="T13" fmla="*/ 389 h 1164"/>
                  <a:gd name="T14" fmla="*/ 1519 w 1519"/>
                  <a:gd name="T15" fmla="*/ 0 h 1164"/>
                  <a:gd name="T16" fmla="*/ 0 w 1519"/>
                  <a:gd name="T17" fmla="*/ 0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4">
                    <a:moveTo>
                      <a:pt x="0" y="0"/>
                    </a:moveTo>
                    <a:lnTo>
                      <a:pt x="0" y="389"/>
                    </a:lnTo>
                    <a:lnTo>
                      <a:pt x="0" y="776"/>
                    </a:lnTo>
                    <a:lnTo>
                      <a:pt x="0" y="1164"/>
                    </a:lnTo>
                    <a:lnTo>
                      <a:pt x="1519" y="1164"/>
                    </a:lnTo>
                    <a:lnTo>
                      <a:pt x="1519" y="776"/>
                    </a:lnTo>
                    <a:lnTo>
                      <a:pt x="1519" y="389"/>
                    </a:lnTo>
                    <a:lnTo>
                      <a:pt x="1519"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8">
                <a:extLst>
                  <a:ext uri="{FF2B5EF4-FFF2-40B4-BE49-F238E27FC236}">
                    <a16:creationId xmlns:a16="http://schemas.microsoft.com/office/drawing/2014/main" id="{2663DBA2-161C-4B49-A045-94BE955AF16D}"/>
                  </a:ext>
                </a:extLst>
              </p:cNvPr>
              <p:cNvSpPr>
                <a:spLocks/>
              </p:cNvSpPr>
              <p:nvPr userDrawn="1"/>
            </p:nvSpPr>
            <p:spPr bwMode="auto">
              <a:xfrm>
                <a:off x="2887" y="2208"/>
                <a:ext cx="760" cy="581"/>
              </a:xfrm>
              <a:custGeom>
                <a:avLst/>
                <a:gdLst>
                  <a:gd name="T0" fmla="*/ 0 w 1519"/>
                  <a:gd name="T1" fmla="*/ 0 h 1164"/>
                  <a:gd name="T2" fmla="*/ 0 w 1519"/>
                  <a:gd name="T3" fmla="*/ 389 h 1164"/>
                  <a:gd name="T4" fmla="*/ 0 w 1519"/>
                  <a:gd name="T5" fmla="*/ 776 h 1164"/>
                  <a:gd name="T6" fmla="*/ 0 w 1519"/>
                  <a:gd name="T7" fmla="*/ 1164 h 1164"/>
                  <a:gd name="T8" fmla="*/ 1519 w 1519"/>
                  <a:gd name="T9" fmla="*/ 1164 h 1164"/>
                  <a:gd name="T10" fmla="*/ 1519 w 1519"/>
                  <a:gd name="T11" fmla="*/ 776 h 1164"/>
                  <a:gd name="T12" fmla="*/ 1519 w 1519"/>
                  <a:gd name="T13" fmla="*/ 389 h 1164"/>
                  <a:gd name="T14" fmla="*/ 1519 w 1519"/>
                  <a:gd name="T15" fmla="*/ 0 h 1164"/>
                  <a:gd name="T16" fmla="*/ 0 w 1519"/>
                  <a:gd name="T17" fmla="*/ 0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4">
                    <a:moveTo>
                      <a:pt x="0" y="0"/>
                    </a:moveTo>
                    <a:lnTo>
                      <a:pt x="0" y="389"/>
                    </a:lnTo>
                    <a:lnTo>
                      <a:pt x="0" y="776"/>
                    </a:lnTo>
                    <a:lnTo>
                      <a:pt x="0" y="1164"/>
                    </a:lnTo>
                    <a:lnTo>
                      <a:pt x="1519" y="1164"/>
                    </a:lnTo>
                    <a:lnTo>
                      <a:pt x="1519" y="776"/>
                    </a:lnTo>
                    <a:lnTo>
                      <a:pt x="1519" y="389"/>
                    </a:lnTo>
                    <a:lnTo>
                      <a:pt x="1519"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9">
                <a:extLst>
                  <a:ext uri="{FF2B5EF4-FFF2-40B4-BE49-F238E27FC236}">
                    <a16:creationId xmlns:a16="http://schemas.microsoft.com/office/drawing/2014/main" id="{78057A01-25AF-4325-89AF-40154B030A9C}"/>
                  </a:ext>
                </a:extLst>
              </p:cNvPr>
              <p:cNvSpPr>
                <a:spLocks/>
              </p:cNvSpPr>
              <p:nvPr userDrawn="1"/>
            </p:nvSpPr>
            <p:spPr bwMode="auto">
              <a:xfrm>
                <a:off x="3660" y="2208"/>
                <a:ext cx="760" cy="581"/>
              </a:xfrm>
              <a:custGeom>
                <a:avLst/>
                <a:gdLst>
                  <a:gd name="T0" fmla="*/ 0 w 1518"/>
                  <a:gd name="T1" fmla="*/ 0 h 1164"/>
                  <a:gd name="T2" fmla="*/ 0 w 1518"/>
                  <a:gd name="T3" fmla="*/ 389 h 1164"/>
                  <a:gd name="T4" fmla="*/ 0 w 1518"/>
                  <a:gd name="T5" fmla="*/ 776 h 1164"/>
                  <a:gd name="T6" fmla="*/ 0 w 1518"/>
                  <a:gd name="T7" fmla="*/ 1164 h 1164"/>
                  <a:gd name="T8" fmla="*/ 1518 w 1518"/>
                  <a:gd name="T9" fmla="*/ 1164 h 1164"/>
                  <a:gd name="T10" fmla="*/ 1518 w 1518"/>
                  <a:gd name="T11" fmla="*/ 776 h 1164"/>
                  <a:gd name="T12" fmla="*/ 1518 w 1518"/>
                  <a:gd name="T13" fmla="*/ 389 h 1164"/>
                  <a:gd name="T14" fmla="*/ 1518 w 1518"/>
                  <a:gd name="T15" fmla="*/ 0 h 1164"/>
                  <a:gd name="T16" fmla="*/ 0 w 1518"/>
                  <a:gd name="T17" fmla="*/ 0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8" h="1164">
                    <a:moveTo>
                      <a:pt x="0" y="0"/>
                    </a:moveTo>
                    <a:lnTo>
                      <a:pt x="0" y="389"/>
                    </a:lnTo>
                    <a:lnTo>
                      <a:pt x="0" y="776"/>
                    </a:lnTo>
                    <a:lnTo>
                      <a:pt x="0" y="1164"/>
                    </a:lnTo>
                    <a:lnTo>
                      <a:pt x="1518" y="1164"/>
                    </a:lnTo>
                    <a:lnTo>
                      <a:pt x="1518" y="776"/>
                    </a:lnTo>
                    <a:lnTo>
                      <a:pt x="1518" y="389"/>
                    </a:lnTo>
                    <a:lnTo>
                      <a:pt x="1518"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20">
                <a:extLst>
                  <a:ext uri="{FF2B5EF4-FFF2-40B4-BE49-F238E27FC236}">
                    <a16:creationId xmlns:a16="http://schemas.microsoft.com/office/drawing/2014/main" id="{23103E33-456B-461D-B9B3-D50648D8EA9B}"/>
                  </a:ext>
                </a:extLst>
              </p:cNvPr>
              <p:cNvSpPr>
                <a:spLocks/>
              </p:cNvSpPr>
              <p:nvPr userDrawn="1"/>
            </p:nvSpPr>
            <p:spPr bwMode="auto">
              <a:xfrm>
                <a:off x="4433" y="2208"/>
                <a:ext cx="760" cy="581"/>
              </a:xfrm>
              <a:custGeom>
                <a:avLst/>
                <a:gdLst>
                  <a:gd name="T0" fmla="*/ 0 w 1519"/>
                  <a:gd name="T1" fmla="*/ 0 h 1164"/>
                  <a:gd name="T2" fmla="*/ 0 w 1519"/>
                  <a:gd name="T3" fmla="*/ 389 h 1164"/>
                  <a:gd name="T4" fmla="*/ 0 w 1519"/>
                  <a:gd name="T5" fmla="*/ 776 h 1164"/>
                  <a:gd name="T6" fmla="*/ 0 w 1519"/>
                  <a:gd name="T7" fmla="*/ 1164 h 1164"/>
                  <a:gd name="T8" fmla="*/ 1519 w 1519"/>
                  <a:gd name="T9" fmla="*/ 1164 h 1164"/>
                  <a:gd name="T10" fmla="*/ 1519 w 1519"/>
                  <a:gd name="T11" fmla="*/ 776 h 1164"/>
                  <a:gd name="T12" fmla="*/ 1519 w 1519"/>
                  <a:gd name="T13" fmla="*/ 389 h 1164"/>
                  <a:gd name="T14" fmla="*/ 1519 w 1519"/>
                  <a:gd name="T15" fmla="*/ 0 h 1164"/>
                  <a:gd name="T16" fmla="*/ 0 w 1519"/>
                  <a:gd name="T17" fmla="*/ 0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9" h="1164">
                    <a:moveTo>
                      <a:pt x="0" y="0"/>
                    </a:moveTo>
                    <a:lnTo>
                      <a:pt x="0" y="389"/>
                    </a:lnTo>
                    <a:lnTo>
                      <a:pt x="0" y="776"/>
                    </a:lnTo>
                    <a:lnTo>
                      <a:pt x="0" y="1164"/>
                    </a:lnTo>
                    <a:lnTo>
                      <a:pt x="1519" y="1164"/>
                    </a:lnTo>
                    <a:lnTo>
                      <a:pt x="1519" y="776"/>
                    </a:lnTo>
                    <a:lnTo>
                      <a:pt x="1519" y="389"/>
                    </a:lnTo>
                    <a:lnTo>
                      <a:pt x="1519" y="0"/>
                    </a:lnTo>
                    <a:lnTo>
                      <a:pt x="0" y="0"/>
                    </a:lnTo>
                    <a:close/>
                  </a:path>
                </a:pathLst>
              </a:custGeom>
              <a:solidFill>
                <a:srgbClr val="F6F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Rectangle 21">
                <a:extLst>
                  <a:ext uri="{FF2B5EF4-FFF2-40B4-BE49-F238E27FC236}">
                    <a16:creationId xmlns:a16="http://schemas.microsoft.com/office/drawing/2014/main" id="{9A8C021E-9F2C-440D-B8E7-6F7155603012}"/>
                  </a:ext>
                </a:extLst>
              </p:cNvPr>
              <p:cNvSpPr>
                <a:spLocks noChangeArrowheads="1"/>
              </p:cNvSpPr>
              <p:nvPr userDrawn="1"/>
            </p:nvSpPr>
            <p:spPr bwMode="auto">
              <a:xfrm>
                <a:off x="2113" y="781"/>
                <a:ext cx="760" cy="262"/>
              </a:xfrm>
              <a:prstGeom prst="rect">
                <a:avLst/>
              </a:prstGeom>
              <a:solidFill>
                <a:srgbClr val="FB6E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Rectangle 22">
                <a:extLst>
                  <a:ext uri="{FF2B5EF4-FFF2-40B4-BE49-F238E27FC236}">
                    <a16:creationId xmlns:a16="http://schemas.microsoft.com/office/drawing/2014/main" id="{4044BB36-B81D-4B81-A5E8-35EA5E8EBEAC}"/>
                  </a:ext>
                </a:extLst>
              </p:cNvPr>
              <p:cNvSpPr>
                <a:spLocks noChangeArrowheads="1"/>
              </p:cNvSpPr>
              <p:nvPr userDrawn="1"/>
            </p:nvSpPr>
            <p:spPr bwMode="auto">
              <a:xfrm>
                <a:off x="2887" y="781"/>
                <a:ext cx="760" cy="262"/>
              </a:xfrm>
              <a:prstGeom prst="rect">
                <a:avLst/>
              </a:prstGeom>
              <a:solidFill>
                <a:srgbClr val="FFCE5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Rectangle 23">
                <a:extLst>
                  <a:ext uri="{FF2B5EF4-FFF2-40B4-BE49-F238E27FC236}">
                    <a16:creationId xmlns:a16="http://schemas.microsoft.com/office/drawing/2014/main" id="{8E033272-8775-4771-888A-C28B95756914}"/>
                  </a:ext>
                </a:extLst>
              </p:cNvPr>
              <p:cNvSpPr>
                <a:spLocks noChangeArrowheads="1"/>
              </p:cNvSpPr>
              <p:nvPr userDrawn="1"/>
            </p:nvSpPr>
            <p:spPr bwMode="auto">
              <a:xfrm>
                <a:off x="3660" y="781"/>
                <a:ext cx="760" cy="262"/>
              </a:xfrm>
              <a:prstGeom prst="rect">
                <a:avLst/>
              </a:prstGeom>
              <a:solidFill>
                <a:srgbClr val="A1D4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Rectangle 24">
                <a:extLst>
                  <a:ext uri="{FF2B5EF4-FFF2-40B4-BE49-F238E27FC236}">
                    <a16:creationId xmlns:a16="http://schemas.microsoft.com/office/drawing/2014/main" id="{3A20FDFB-EFB0-438B-BD3E-ACA17D18746E}"/>
                  </a:ext>
                </a:extLst>
              </p:cNvPr>
              <p:cNvSpPr>
                <a:spLocks noChangeArrowheads="1"/>
              </p:cNvSpPr>
              <p:nvPr userDrawn="1"/>
            </p:nvSpPr>
            <p:spPr bwMode="auto">
              <a:xfrm>
                <a:off x="4433" y="781"/>
                <a:ext cx="760" cy="262"/>
              </a:xfrm>
              <a:prstGeom prst="rect">
                <a:avLst/>
              </a:prstGeom>
              <a:solidFill>
                <a:srgbClr val="49CF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22" name="Text Placeholder 4">
              <a:extLst>
                <a:ext uri="{FF2B5EF4-FFF2-40B4-BE49-F238E27FC236}">
                  <a16:creationId xmlns:a16="http://schemas.microsoft.com/office/drawing/2014/main" id="{CC158E5C-4CD3-4E41-91B5-46DFBD1FBFCA}"/>
                </a:ext>
              </a:extLst>
            </p:cNvPr>
            <p:cNvSpPr txBox="1">
              <a:spLocks/>
            </p:cNvSpPr>
            <p:nvPr/>
          </p:nvSpPr>
          <p:spPr>
            <a:xfrm>
              <a:off x="900113" y="1655763"/>
              <a:ext cx="2433638" cy="925513"/>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This is a sample text. Insert your desired text here.</a:t>
              </a:r>
            </a:p>
          </p:txBody>
        </p:sp>
        <p:sp>
          <p:nvSpPr>
            <p:cNvPr id="23" name="Text Placeholder 4">
              <a:extLst>
                <a:ext uri="{FF2B5EF4-FFF2-40B4-BE49-F238E27FC236}">
                  <a16:creationId xmlns:a16="http://schemas.microsoft.com/office/drawing/2014/main" id="{FCAFEA7A-714B-44CB-89A5-35E20A8C9EC7}"/>
                </a:ext>
              </a:extLst>
            </p:cNvPr>
            <p:cNvSpPr txBox="1">
              <a:spLocks/>
            </p:cNvSpPr>
            <p:nvPr/>
          </p:nvSpPr>
          <p:spPr>
            <a:xfrm>
              <a:off x="900113" y="2579688"/>
              <a:ext cx="2433638" cy="925513"/>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Insert your desired text here. This is a sample text.</a:t>
              </a:r>
            </a:p>
          </p:txBody>
        </p:sp>
        <p:sp>
          <p:nvSpPr>
            <p:cNvPr id="24" name="Text Placeholder 4">
              <a:extLst>
                <a:ext uri="{FF2B5EF4-FFF2-40B4-BE49-F238E27FC236}">
                  <a16:creationId xmlns:a16="http://schemas.microsoft.com/office/drawing/2014/main" id="{81610CFA-6F25-4D50-BFA8-1F6E1D0285C7}"/>
                </a:ext>
              </a:extLst>
            </p:cNvPr>
            <p:cNvSpPr txBox="1">
              <a:spLocks/>
            </p:cNvSpPr>
            <p:nvPr/>
          </p:nvSpPr>
          <p:spPr>
            <a:xfrm>
              <a:off x="900113" y="3505201"/>
              <a:ext cx="2433638" cy="921829"/>
            </a:xfrm>
            <a:prstGeom prst="rect">
              <a:avLst/>
            </a:prstGeom>
          </p:spPr>
          <p:txBody>
            <a:bodyPr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This is a sample text. Insert your desired text here.</a:t>
              </a:r>
            </a:p>
          </p:txBody>
        </p:sp>
        <p:sp>
          <p:nvSpPr>
            <p:cNvPr id="25" name="Text Placeholder 4">
              <a:extLst>
                <a:ext uri="{FF2B5EF4-FFF2-40B4-BE49-F238E27FC236}">
                  <a16:creationId xmlns:a16="http://schemas.microsoft.com/office/drawing/2014/main" id="{E9315474-8EFD-4485-AFB0-88C98D89F04C}"/>
                </a:ext>
              </a:extLst>
            </p:cNvPr>
            <p:cNvSpPr txBox="1">
              <a:spLocks/>
            </p:cNvSpPr>
            <p:nvPr/>
          </p:nvSpPr>
          <p:spPr>
            <a:xfrm>
              <a:off x="4583112" y="1229518"/>
              <a:ext cx="1206500" cy="436563"/>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Product B</a:t>
              </a:r>
            </a:p>
          </p:txBody>
        </p:sp>
        <p:sp>
          <p:nvSpPr>
            <p:cNvPr id="26" name="Text Placeholder 4">
              <a:extLst>
                <a:ext uri="{FF2B5EF4-FFF2-40B4-BE49-F238E27FC236}">
                  <a16:creationId xmlns:a16="http://schemas.microsoft.com/office/drawing/2014/main" id="{314D5870-C530-425D-A0F3-0BE3E46921B7}"/>
                </a:ext>
              </a:extLst>
            </p:cNvPr>
            <p:cNvSpPr txBox="1">
              <a:spLocks/>
            </p:cNvSpPr>
            <p:nvPr/>
          </p:nvSpPr>
          <p:spPr>
            <a:xfrm>
              <a:off x="5810250" y="1229518"/>
              <a:ext cx="1206500" cy="436563"/>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Product C</a:t>
              </a:r>
            </a:p>
          </p:txBody>
        </p:sp>
        <p:sp>
          <p:nvSpPr>
            <p:cNvPr id="27" name="Text Placeholder 4">
              <a:extLst>
                <a:ext uri="{FF2B5EF4-FFF2-40B4-BE49-F238E27FC236}">
                  <a16:creationId xmlns:a16="http://schemas.microsoft.com/office/drawing/2014/main" id="{2802C00E-06A2-4C3A-AB8E-A8427ECEF265}"/>
                </a:ext>
              </a:extLst>
            </p:cNvPr>
            <p:cNvSpPr txBox="1">
              <a:spLocks/>
            </p:cNvSpPr>
            <p:nvPr/>
          </p:nvSpPr>
          <p:spPr>
            <a:xfrm>
              <a:off x="7037387" y="1229518"/>
              <a:ext cx="1206500" cy="436563"/>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Product D</a:t>
              </a:r>
            </a:p>
          </p:txBody>
        </p:sp>
        <p:sp>
          <p:nvSpPr>
            <p:cNvPr id="28" name="Text Placeholder 4">
              <a:extLst>
                <a:ext uri="{FF2B5EF4-FFF2-40B4-BE49-F238E27FC236}">
                  <a16:creationId xmlns:a16="http://schemas.microsoft.com/office/drawing/2014/main" id="{E9D96287-E84B-4D91-92B3-9A53ACD30035}"/>
                </a:ext>
              </a:extLst>
            </p:cNvPr>
            <p:cNvSpPr txBox="1">
              <a:spLocks/>
            </p:cNvSpPr>
            <p:nvPr/>
          </p:nvSpPr>
          <p:spPr>
            <a:xfrm>
              <a:off x="3354388" y="1229518"/>
              <a:ext cx="1206500" cy="436563"/>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Product A</a:t>
              </a:r>
            </a:p>
          </p:txBody>
        </p:sp>
        <p:grpSp>
          <p:nvGrpSpPr>
            <p:cNvPr id="29" name="Group 155">
              <a:extLst>
                <a:ext uri="{FF2B5EF4-FFF2-40B4-BE49-F238E27FC236}">
                  <a16:creationId xmlns:a16="http://schemas.microsoft.com/office/drawing/2014/main" id="{22CD90C7-F197-4A3B-9FA1-569F54F89AF1}"/>
                </a:ext>
              </a:extLst>
            </p:cNvPr>
            <p:cNvGrpSpPr/>
            <p:nvPr/>
          </p:nvGrpSpPr>
          <p:grpSpPr>
            <a:xfrm>
              <a:off x="3824629" y="1985510"/>
              <a:ext cx="266018" cy="266018"/>
              <a:chOff x="727125" y="959123"/>
              <a:chExt cx="272926" cy="272926"/>
            </a:xfrm>
          </p:grpSpPr>
          <p:sp>
            <p:nvSpPr>
              <p:cNvPr id="30" name="Oval 156">
                <a:extLst>
                  <a:ext uri="{FF2B5EF4-FFF2-40B4-BE49-F238E27FC236}">
                    <a16:creationId xmlns:a16="http://schemas.microsoft.com/office/drawing/2014/main" id="{4461DF7C-AB04-4ADD-A9C2-CA15641E7A3E}"/>
                  </a:ext>
                </a:extLst>
              </p:cNvPr>
              <p:cNvSpPr/>
              <p:nvPr/>
            </p:nvSpPr>
            <p:spPr>
              <a:xfrm>
                <a:off x="727125" y="959123"/>
                <a:ext cx="272926" cy="2729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5">
                <a:extLst>
                  <a:ext uri="{FF2B5EF4-FFF2-40B4-BE49-F238E27FC236}">
                    <a16:creationId xmlns:a16="http://schemas.microsoft.com/office/drawing/2014/main" id="{CB18F56E-4F17-48AF-ABD8-DBE7D3356F19}"/>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32" name="Group 158">
              <a:extLst>
                <a:ext uri="{FF2B5EF4-FFF2-40B4-BE49-F238E27FC236}">
                  <a16:creationId xmlns:a16="http://schemas.microsoft.com/office/drawing/2014/main" id="{E3D88CBE-FD5F-41D1-B25E-F728187D6F00}"/>
                </a:ext>
              </a:extLst>
            </p:cNvPr>
            <p:cNvGrpSpPr/>
            <p:nvPr/>
          </p:nvGrpSpPr>
          <p:grpSpPr>
            <a:xfrm>
              <a:off x="5053353" y="1985510"/>
              <a:ext cx="266018" cy="266018"/>
              <a:chOff x="727125" y="959123"/>
              <a:chExt cx="272926" cy="272926"/>
            </a:xfrm>
          </p:grpSpPr>
          <p:sp>
            <p:nvSpPr>
              <p:cNvPr id="33" name="Oval 166">
                <a:extLst>
                  <a:ext uri="{FF2B5EF4-FFF2-40B4-BE49-F238E27FC236}">
                    <a16:creationId xmlns:a16="http://schemas.microsoft.com/office/drawing/2014/main" id="{D64495C0-DBA4-4A94-95F8-F31157DF646C}"/>
                  </a:ext>
                </a:extLst>
              </p:cNvPr>
              <p:cNvSpPr/>
              <p:nvPr/>
            </p:nvSpPr>
            <p:spPr>
              <a:xfrm>
                <a:off x="727125" y="959123"/>
                <a:ext cx="272926" cy="27292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5">
                <a:extLst>
                  <a:ext uri="{FF2B5EF4-FFF2-40B4-BE49-F238E27FC236}">
                    <a16:creationId xmlns:a16="http://schemas.microsoft.com/office/drawing/2014/main" id="{1CE197BB-E079-4E85-8E14-E2CCCACC86EB}"/>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35" name="Group 168">
              <a:extLst>
                <a:ext uri="{FF2B5EF4-FFF2-40B4-BE49-F238E27FC236}">
                  <a16:creationId xmlns:a16="http://schemas.microsoft.com/office/drawing/2014/main" id="{7850A6D5-5AB6-4D87-9FDE-82784CC89BB9}"/>
                </a:ext>
              </a:extLst>
            </p:cNvPr>
            <p:cNvGrpSpPr/>
            <p:nvPr/>
          </p:nvGrpSpPr>
          <p:grpSpPr>
            <a:xfrm>
              <a:off x="5053353" y="2908641"/>
              <a:ext cx="266018" cy="266018"/>
              <a:chOff x="727125" y="959123"/>
              <a:chExt cx="272926" cy="272926"/>
            </a:xfrm>
          </p:grpSpPr>
          <p:sp>
            <p:nvSpPr>
              <p:cNvPr id="36" name="Oval 169">
                <a:extLst>
                  <a:ext uri="{FF2B5EF4-FFF2-40B4-BE49-F238E27FC236}">
                    <a16:creationId xmlns:a16="http://schemas.microsoft.com/office/drawing/2014/main" id="{6237164A-7BA2-42B7-91C2-83A200D8ACC6}"/>
                  </a:ext>
                </a:extLst>
              </p:cNvPr>
              <p:cNvSpPr/>
              <p:nvPr/>
            </p:nvSpPr>
            <p:spPr>
              <a:xfrm>
                <a:off x="727125" y="959123"/>
                <a:ext cx="272926" cy="27292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5">
                <a:extLst>
                  <a:ext uri="{FF2B5EF4-FFF2-40B4-BE49-F238E27FC236}">
                    <a16:creationId xmlns:a16="http://schemas.microsoft.com/office/drawing/2014/main" id="{4FB324E3-31C9-4594-867C-3F36AB521CC0}"/>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38" name="Group 171">
              <a:extLst>
                <a:ext uri="{FF2B5EF4-FFF2-40B4-BE49-F238E27FC236}">
                  <a16:creationId xmlns:a16="http://schemas.microsoft.com/office/drawing/2014/main" id="{8FBCA0CE-D045-4118-8C4B-3908F1165695}"/>
                </a:ext>
              </a:extLst>
            </p:cNvPr>
            <p:cNvGrpSpPr/>
            <p:nvPr/>
          </p:nvGrpSpPr>
          <p:grpSpPr>
            <a:xfrm>
              <a:off x="6280491" y="3833361"/>
              <a:ext cx="266018" cy="266018"/>
              <a:chOff x="727125" y="959123"/>
              <a:chExt cx="272926" cy="272926"/>
            </a:xfrm>
          </p:grpSpPr>
          <p:sp>
            <p:nvSpPr>
              <p:cNvPr id="39" name="Oval 172">
                <a:extLst>
                  <a:ext uri="{FF2B5EF4-FFF2-40B4-BE49-F238E27FC236}">
                    <a16:creationId xmlns:a16="http://schemas.microsoft.com/office/drawing/2014/main" id="{818A6742-890E-4AAE-A075-5715B2BC7F3A}"/>
                  </a:ext>
                </a:extLst>
              </p:cNvPr>
              <p:cNvSpPr/>
              <p:nvPr/>
            </p:nvSpPr>
            <p:spPr>
              <a:xfrm>
                <a:off x="727125" y="959123"/>
                <a:ext cx="272926" cy="27292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5">
                <a:extLst>
                  <a:ext uri="{FF2B5EF4-FFF2-40B4-BE49-F238E27FC236}">
                    <a16:creationId xmlns:a16="http://schemas.microsoft.com/office/drawing/2014/main" id="{D45214CF-C639-4425-8A53-1579E4DB34A7}"/>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41" name="Group 174">
              <a:extLst>
                <a:ext uri="{FF2B5EF4-FFF2-40B4-BE49-F238E27FC236}">
                  <a16:creationId xmlns:a16="http://schemas.microsoft.com/office/drawing/2014/main" id="{B3ACA6F4-12F9-4B4E-AA7A-711E4DE585BB}"/>
                </a:ext>
              </a:extLst>
            </p:cNvPr>
            <p:cNvGrpSpPr/>
            <p:nvPr/>
          </p:nvGrpSpPr>
          <p:grpSpPr>
            <a:xfrm>
              <a:off x="6280491" y="2908640"/>
              <a:ext cx="266018" cy="266018"/>
              <a:chOff x="727125" y="959123"/>
              <a:chExt cx="272926" cy="272926"/>
            </a:xfrm>
          </p:grpSpPr>
          <p:sp>
            <p:nvSpPr>
              <p:cNvPr id="42" name="Oval 175">
                <a:extLst>
                  <a:ext uri="{FF2B5EF4-FFF2-40B4-BE49-F238E27FC236}">
                    <a16:creationId xmlns:a16="http://schemas.microsoft.com/office/drawing/2014/main" id="{9D63EE86-04FC-4945-A51C-4E932E6FDD91}"/>
                  </a:ext>
                </a:extLst>
              </p:cNvPr>
              <p:cNvSpPr/>
              <p:nvPr/>
            </p:nvSpPr>
            <p:spPr>
              <a:xfrm>
                <a:off x="727125" y="959123"/>
                <a:ext cx="272926" cy="27292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5">
                <a:extLst>
                  <a:ext uri="{FF2B5EF4-FFF2-40B4-BE49-F238E27FC236}">
                    <a16:creationId xmlns:a16="http://schemas.microsoft.com/office/drawing/2014/main" id="{A7D8AFA9-FACB-411E-9A67-C9532239255A}"/>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44" name="Group 177">
              <a:extLst>
                <a:ext uri="{FF2B5EF4-FFF2-40B4-BE49-F238E27FC236}">
                  <a16:creationId xmlns:a16="http://schemas.microsoft.com/office/drawing/2014/main" id="{62D5A1B0-1398-422D-91EE-8528B4684F53}"/>
                </a:ext>
              </a:extLst>
            </p:cNvPr>
            <p:cNvGrpSpPr/>
            <p:nvPr/>
          </p:nvGrpSpPr>
          <p:grpSpPr>
            <a:xfrm>
              <a:off x="7507628" y="3833360"/>
              <a:ext cx="266018" cy="266018"/>
              <a:chOff x="727125" y="959123"/>
              <a:chExt cx="272926" cy="272926"/>
            </a:xfrm>
          </p:grpSpPr>
          <p:sp>
            <p:nvSpPr>
              <p:cNvPr id="45" name="Oval 178">
                <a:extLst>
                  <a:ext uri="{FF2B5EF4-FFF2-40B4-BE49-F238E27FC236}">
                    <a16:creationId xmlns:a16="http://schemas.microsoft.com/office/drawing/2014/main" id="{EBA31620-8878-4486-ACE3-103E0B859624}"/>
                  </a:ext>
                </a:extLst>
              </p:cNvPr>
              <p:cNvSpPr/>
              <p:nvPr/>
            </p:nvSpPr>
            <p:spPr>
              <a:xfrm>
                <a:off x="727125" y="959123"/>
                <a:ext cx="272926" cy="2729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5">
                <a:extLst>
                  <a:ext uri="{FF2B5EF4-FFF2-40B4-BE49-F238E27FC236}">
                    <a16:creationId xmlns:a16="http://schemas.microsoft.com/office/drawing/2014/main" id="{8A0A2C2D-7198-4CF9-BBE7-4BF56BE5F41B}"/>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47" name="Group 180">
              <a:extLst>
                <a:ext uri="{FF2B5EF4-FFF2-40B4-BE49-F238E27FC236}">
                  <a16:creationId xmlns:a16="http://schemas.microsoft.com/office/drawing/2014/main" id="{AD7C9B04-8B3B-483E-94C6-345D821E0699}"/>
                </a:ext>
              </a:extLst>
            </p:cNvPr>
            <p:cNvGrpSpPr/>
            <p:nvPr/>
          </p:nvGrpSpPr>
          <p:grpSpPr>
            <a:xfrm>
              <a:off x="7507628" y="2910229"/>
              <a:ext cx="266018" cy="266018"/>
              <a:chOff x="727125" y="959123"/>
              <a:chExt cx="272926" cy="272926"/>
            </a:xfrm>
          </p:grpSpPr>
          <p:sp>
            <p:nvSpPr>
              <p:cNvPr id="48" name="Oval 181">
                <a:extLst>
                  <a:ext uri="{FF2B5EF4-FFF2-40B4-BE49-F238E27FC236}">
                    <a16:creationId xmlns:a16="http://schemas.microsoft.com/office/drawing/2014/main" id="{92CB632F-8E74-4263-9AEC-0B094075DF99}"/>
                  </a:ext>
                </a:extLst>
              </p:cNvPr>
              <p:cNvSpPr/>
              <p:nvPr/>
            </p:nvSpPr>
            <p:spPr>
              <a:xfrm>
                <a:off x="727125" y="959123"/>
                <a:ext cx="272926" cy="2729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5">
                <a:extLst>
                  <a:ext uri="{FF2B5EF4-FFF2-40B4-BE49-F238E27FC236}">
                    <a16:creationId xmlns:a16="http://schemas.microsoft.com/office/drawing/2014/main" id="{49C59B6C-134B-4090-B020-A4AECFC5061C}"/>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50" name="Group 183">
              <a:extLst>
                <a:ext uri="{FF2B5EF4-FFF2-40B4-BE49-F238E27FC236}">
                  <a16:creationId xmlns:a16="http://schemas.microsoft.com/office/drawing/2014/main" id="{89DD4290-23E5-4AEB-B391-ED64F59CC7D1}"/>
                </a:ext>
              </a:extLst>
            </p:cNvPr>
            <p:cNvGrpSpPr/>
            <p:nvPr/>
          </p:nvGrpSpPr>
          <p:grpSpPr>
            <a:xfrm>
              <a:off x="7507628" y="1985510"/>
              <a:ext cx="266018" cy="266018"/>
              <a:chOff x="727125" y="959123"/>
              <a:chExt cx="272926" cy="272926"/>
            </a:xfrm>
          </p:grpSpPr>
          <p:sp>
            <p:nvSpPr>
              <p:cNvPr id="51" name="Oval 184">
                <a:extLst>
                  <a:ext uri="{FF2B5EF4-FFF2-40B4-BE49-F238E27FC236}">
                    <a16:creationId xmlns:a16="http://schemas.microsoft.com/office/drawing/2014/main" id="{0A3C10FD-D50C-47E2-9C90-342F512E433F}"/>
                  </a:ext>
                </a:extLst>
              </p:cNvPr>
              <p:cNvSpPr/>
              <p:nvPr/>
            </p:nvSpPr>
            <p:spPr>
              <a:xfrm>
                <a:off x="727125" y="959123"/>
                <a:ext cx="272926" cy="2729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
                <a:extLst>
                  <a:ext uri="{FF2B5EF4-FFF2-40B4-BE49-F238E27FC236}">
                    <a16:creationId xmlns:a16="http://schemas.microsoft.com/office/drawing/2014/main" id="{E0BF149B-C370-4E2E-AE3F-B373570A681D}"/>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nvGrpSpPr>
            <p:cNvPr id="53" name="Group 186">
              <a:extLst>
                <a:ext uri="{FF2B5EF4-FFF2-40B4-BE49-F238E27FC236}">
                  <a16:creationId xmlns:a16="http://schemas.microsoft.com/office/drawing/2014/main" id="{E69CFFFD-192D-44A1-A922-DF6C60BF119F}"/>
                </a:ext>
              </a:extLst>
            </p:cNvPr>
            <p:cNvGrpSpPr/>
            <p:nvPr/>
          </p:nvGrpSpPr>
          <p:grpSpPr>
            <a:xfrm>
              <a:off x="3824629" y="3833359"/>
              <a:ext cx="266018" cy="266018"/>
              <a:chOff x="727125" y="959123"/>
              <a:chExt cx="272926" cy="272926"/>
            </a:xfrm>
          </p:grpSpPr>
          <p:sp>
            <p:nvSpPr>
              <p:cNvPr id="54" name="Oval 187">
                <a:extLst>
                  <a:ext uri="{FF2B5EF4-FFF2-40B4-BE49-F238E27FC236}">
                    <a16:creationId xmlns:a16="http://schemas.microsoft.com/office/drawing/2014/main" id="{E47B9820-2E2C-4FED-84D5-544ABA4A6E94}"/>
                  </a:ext>
                </a:extLst>
              </p:cNvPr>
              <p:cNvSpPr/>
              <p:nvPr/>
            </p:nvSpPr>
            <p:spPr>
              <a:xfrm>
                <a:off x="727125" y="959123"/>
                <a:ext cx="272926" cy="27292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
                <a:extLst>
                  <a:ext uri="{FF2B5EF4-FFF2-40B4-BE49-F238E27FC236}">
                    <a16:creationId xmlns:a16="http://schemas.microsoft.com/office/drawing/2014/main" id="{9DB02B2F-994A-4537-8BD3-CE7C03830242}"/>
                  </a:ext>
                </a:extLst>
              </p:cNvPr>
              <p:cNvSpPr>
                <a:spLocks/>
              </p:cNvSpPr>
              <p:nvPr/>
            </p:nvSpPr>
            <p:spPr bwMode="auto">
              <a:xfrm>
                <a:off x="762891" y="1012919"/>
                <a:ext cx="201395" cy="165334"/>
              </a:xfrm>
              <a:custGeom>
                <a:avLst/>
                <a:gdLst>
                  <a:gd name="T0" fmla="*/ 704 w 704"/>
                  <a:gd name="T1" fmla="*/ 0 h 660"/>
                  <a:gd name="T2" fmla="*/ 289 w 704"/>
                  <a:gd name="T3" fmla="*/ 443 h 660"/>
                  <a:gd name="T4" fmla="*/ 153 w 704"/>
                  <a:gd name="T5" fmla="*/ 292 h 660"/>
                  <a:gd name="T6" fmla="*/ 0 w 704"/>
                  <a:gd name="T7" fmla="*/ 406 h 660"/>
                  <a:gd name="T8" fmla="*/ 298 w 704"/>
                  <a:gd name="T9" fmla="*/ 660 h 660"/>
                  <a:gd name="T10" fmla="*/ 704 w 704"/>
                  <a:gd name="T11" fmla="*/ 235 h 660"/>
                  <a:gd name="T12" fmla="*/ 704 w 704"/>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704" h="660">
                    <a:moveTo>
                      <a:pt x="704" y="0"/>
                    </a:moveTo>
                    <a:cubicBezTo>
                      <a:pt x="704" y="0"/>
                      <a:pt x="365" y="113"/>
                      <a:pt x="289" y="443"/>
                    </a:cubicBezTo>
                    <a:cubicBezTo>
                      <a:pt x="153" y="292"/>
                      <a:pt x="153" y="292"/>
                      <a:pt x="153" y="292"/>
                    </a:cubicBezTo>
                    <a:cubicBezTo>
                      <a:pt x="0" y="406"/>
                      <a:pt x="0" y="406"/>
                      <a:pt x="0" y="406"/>
                    </a:cubicBezTo>
                    <a:cubicBezTo>
                      <a:pt x="298" y="660"/>
                      <a:pt x="298" y="660"/>
                      <a:pt x="298" y="660"/>
                    </a:cubicBezTo>
                    <a:cubicBezTo>
                      <a:pt x="298" y="660"/>
                      <a:pt x="539" y="248"/>
                      <a:pt x="704" y="235"/>
                    </a:cubicBezTo>
                    <a:lnTo>
                      <a:pt x="704" y="0"/>
                    </a:ln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p:txBody>
          </p:sp>
        </p:grpSp>
      </p:grpSp>
    </p:spTree>
    <p:extLst>
      <p:ext uri="{BB962C8B-B14F-4D97-AF65-F5344CB8AC3E}">
        <p14:creationId xmlns:p14="http://schemas.microsoft.com/office/powerpoint/2010/main" val="294724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469">
            <a:extLst>
              <a:ext uri="{FF2B5EF4-FFF2-40B4-BE49-F238E27FC236}">
                <a16:creationId xmlns:a16="http://schemas.microsoft.com/office/drawing/2014/main" id="{EAC2AF28-E9B3-43A8-A3CF-506C8B3AB644}"/>
              </a:ext>
            </a:extLst>
          </p:cNvPr>
          <p:cNvSpPr/>
          <p:nvPr/>
        </p:nvSpPr>
        <p:spPr>
          <a:xfrm>
            <a:off x="938266" y="4922866"/>
            <a:ext cx="468000" cy="468000"/>
          </a:xfrm>
          <a:prstGeom prst="ellipse">
            <a:avLst/>
          </a:prstGeom>
          <a:solidFill>
            <a:schemeClr val="accent2"/>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b="1" dirty="0">
              <a:solidFill>
                <a:schemeClr val="tx1">
                  <a:lumMod val="75000"/>
                  <a:lumOff val="25000"/>
                </a:schemeClr>
              </a:solidFill>
              <a:cs typeface="Arial" pitchFamily="34" charset="0"/>
            </a:endParaRPr>
          </a:p>
        </p:txBody>
      </p:sp>
      <p:sp>
        <p:nvSpPr>
          <p:cNvPr id="3" name="TextBox 470">
            <a:extLst>
              <a:ext uri="{FF2B5EF4-FFF2-40B4-BE49-F238E27FC236}">
                <a16:creationId xmlns:a16="http://schemas.microsoft.com/office/drawing/2014/main" id="{3EAA6C8F-2BA1-40DA-BDCA-1A1A6602BCC2}"/>
              </a:ext>
            </a:extLst>
          </p:cNvPr>
          <p:cNvSpPr txBox="1"/>
          <p:nvPr/>
        </p:nvSpPr>
        <p:spPr>
          <a:xfrm>
            <a:off x="1390238" y="4989356"/>
            <a:ext cx="2453752" cy="307777"/>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rPr>
              <a:t>Content  Here</a:t>
            </a:r>
            <a:endParaRPr lang="ko-KR" altLang="en-US" sz="1400" b="1" dirty="0">
              <a:solidFill>
                <a:schemeClr val="tx1">
                  <a:lumMod val="75000"/>
                  <a:lumOff val="25000"/>
                </a:schemeClr>
              </a:solidFill>
              <a:cs typeface="Arial" pitchFamily="34" charset="0"/>
            </a:endParaRPr>
          </a:p>
        </p:txBody>
      </p:sp>
      <p:sp>
        <p:nvSpPr>
          <p:cNvPr id="4" name="TextBox 471">
            <a:extLst>
              <a:ext uri="{FF2B5EF4-FFF2-40B4-BE49-F238E27FC236}">
                <a16:creationId xmlns:a16="http://schemas.microsoft.com/office/drawing/2014/main" id="{BBB62D67-799B-4423-9094-A4AB04BE8D1F}"/>
              </a:ext>
            </a:extLst>
          </p:cNvPr>
          <p:cNvSpPr txBox="1"/>
          <p:nvPr/>
        </p:nvSpPr>
        <p:spPr>
          <a:xfrm>
            <a:off x="910776" y="5394926"/>
            <a:ext cx="2933214" cy="830997"/>
          </a:xfrm>
          <a:prstGeom prst="rect">
            <a:avLst/>
          </a:prstGeom>
          <a:noFill/>
        </p:spPr>
        <p:txBody>
          <a:bodyPr wrap="square" rtlCol="0">
            <a:spAutoFit/>
          </a:bodyPr>
          <a:lstStyle/>
          <a:p>
            <a:r>
              <a:rPr lang="en-US" altLang="ko-KR" sz="1200" dirty="0">
                <a:solidFill>
                  <a:schemeClr val="tx1">
                    <a:lumMod val="75000"/>
                    <a:lumOff val="25000"/>
                  </a:schemeClr>
                </a:solidFill>
                <a:cs typeface="Arial" pitchFamily="34" charset="0"/>
              </a:rPr>
              <a:t>Get a modern PowerPoint  Presentation that is beautifully designed. I hope and I believe that this Template will your Time, Money and Reputation. </a:t>
            </a:r>
            <a:endParaRPr lang="ko-KR" altLang="en-US" sz="1200" dirty="0">
              <a:solidFill>
                <a:schemeClr val="tx1">
                  <a:lumMod val="75000"/>
                  <a:lumOff val="25000"/>
                </a:schemeClr>
              </a:solidFill>
              <a:cs typeface="Arial" pitchFamily="34" charset="0"/>
            </a:endParaRPr>
          </a:p>
        </p:txBody>
      </p:sp>
      <p:sp>
        <p:nvSpPr>
          <p:cNvPr id="5" name="Oval 472">
            <a:extLst>
              <a:ext uri="{FF2B5EF4-FFF2-40B4-BE49-F238E27FC236}">
                <a16:creationId xmlns:a16="http://schemas.microsoft.com/office/drawing/2014/main" id="{3485A861-15F3-4DB1-9462-E6C4C78F832E}"/>
              </a:ext>
            </a:extLst>
          </p:cNvPr>
          <p:cNvSpPr/>
          <p:nvPr/>
        </p:nvSpPr>
        <p:spPr>
          <a:xfrm>
            <a:off x="8480314" y="4922866"/>
            <a:ext cx="468000" cy="468000"/>
          </a:xfrm>
          <a:prstGeom prst="ellipse">
            <a:avLst/>
          </a:prstGeom>
          <a:solidFill>
            <a:schemeClr val="accent4"/>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b="1" dirty="0">
              <a:solidFill>
                <a:schemeClr val="tx1">
                  <a:lumMod val="75000"/>
                  <a:lumOff val="25000"/>
                </a:schemeClr>
              </a:solidFill>
              <a:cs typeface="Arial" pitchFamily="34" charset="0"/>
            </a:endParaRPr>
          </a:p>
        </p:txBody>
      </p:sp>
      <p:sp>
        <p:nvSpPr>
          <p:cNvPr id="6" name="TextBox 473">
            <a:extLst>
              <a:ext uri="{FF2B5EF4-FFF2-40B4-BE49-F238E27FC236}">
                <a16:creationId xmlns:a16="http://schemas.microsoft.com/office/drawing/2014/main" id="{378C2077-6520-47F8-A3A9-33A996EA7F9C}"/>
              </a:ext>
            </a:extLst>
          </p:cNvPr>
          <p:cNvSpPr txBox="1"/>
          <p:nvPr/>
        </p:nvSpPr>
        <p:spPr>
          <a:xfrm>
            <a:off x="8932286" y="4989356"/>
            <a:ext cx="2453752" cy="307777"/>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rPr>
              <a:t>Content  Here</a:t>
            </a:r>
            <a:endParaRPr lang="ko-KR" altLang="en-US" sz="1400" b="1" dirty="0">
              <a:solidFill>
                <a:schemeClr val="tx1">
                  <a:lumMod val="75000"/>
                  <a:lumOff val="25000"/>
                </a:schemeClr>
              </a:solidFill>
              <a:cs typeface="Arial" pitchFamily="34" charset="0"/>
            </a:endParaRPr>
          </a:p>
        </p:txBody>
      </p:sp>
      <p:sp>
        <p:nvSpPr>
          <p:cNvPr id="7" name="TextBox 474">
            <a:extLst>
              <a:ext uri="{FF2B5EF4-FFF2-40B4-BE49-F238E27FC236}">
                <a16:creationId xmlns:a16="http://schemas.microsoft.com/office/drawing/2014/main" id="{FBAE3B2D-2576-4AF3-9E62-E7A297307B1B}"/>
              </a:ext>
            </a:extLst>
          </p:cNvPr>
          <p:cNvSpPr txBox="1"/>
          <p:nvPr/>
        </p:nvSpPr>
        <p:spPr>
          <a:xfrm>
            <a:off x="8480314" y="5411427"/>
            <a:ext cx="2933214" cy="830997"/>
          </a:xfrm>
          <a:prstGeom prst="rect">
            <a:avLst/>
          </a:prstGeom>
          <a:noFill/>
        </p:spPr>
        <p:txBody>
          <a:bodyPr wrap="square" rtlCol="0">
            <a:spAutoFit/>
          </a:bodyPr>
          <a:lstStyle/>
          <a:p>
            <a:r>
              <a:rPr lang="en-US" altLang="ko-KR" sz="1200" dirty="0">
                <a:solidFill>
                  <a:schemeClr val="tx1">
                    <a:lumMod val="75000"/>
                    <a:lumOff val="25000"/>
                  </a:schemeClr>
                </a:solidFill>
                <a:cs typeface="Arial" pitchFamily="34" charset="0"/>
              </a:rPr>
              <a:t>Get a modern PowerPoint  Presentation that is beautifully designed. I hope and I believe that this Template will your Time, Money and Reputation. </a:t>
            </a:r>
            <a:endParaRPr lang="ko-KR" altLang="en-US" sz="1200" dirty="0">
              <a:solidFill>
                <a:schemeClr val="tx1">
                  <a:lumMod val="75000"/>
                  <a:lumOff val="25000"/>
                </a:schemeClr>
              </a:solidFill>
              <a:cs typeface="Arial" pitchFamily="34" charset="0"/>
            </a:endParaRPr>
          </a:p>
        </p:txBody>
      </p:sp>
      <p:graphicFrame>
        <p:nvGraphicFramePr>
          <p:cNvPr id="8" name="Table Placeholder 5">
            <a:extLst>
              <a:ext uri="{FF2B5EF4-FFF2-40B4-BE49-F238E27FC236}">
                <a16:creationId xmlns:a16="http://schemas.microsoft.com/office/drawing/2014/main" id="{4AD22224-3B6E-4A09-8A8E-7D5E2D9C3EA0}"/>
              </a:ext>
            </a:extLst>
          </p:cNvPr>
          <p:cNvGraphicFramePr>
            <a:graphicFrameLocks/>
          </p:cNvGraphicFramePr>
          <p:nvPr>
            <p:extLst>
              <p:ext uri="{D42A27DB-BD31-4B8C-83A1-F6EECF244321}">
                <p14:modId xmlns:p14="http://schemas.microsoft.com/office/powerpoint/2010/main" val="234108330"/>
              </p:ext>
            </p:extLst>
          </p:nvPr>
        </p:nvGraphicFramePr>
        <p:xfrm>
          <a:off x="2099614" y="632077"/>
          <a:ext cx="7603679" cy="4023134"/>
        </p:xfrm>
        <a:graphic>
          <a:graphicData uri="http://schemas.openxmlformats.org/drawingml/2006/table">
            <a:tbl>
              <a:tblPr firstRow="1" bandRow="1">
                <a:tableStyleId>{5FD0F851-EC5A-4D38-B0AD-8093EC10F338}</a:tableStyleId>
              </a:tblPr>
              <a:tblGrid>
                <a:gridCol w="1723084">
                  <a:extLst>
                    <a:ext uri="{9D8B030D-6E8A-4147-A177-3AD203B41FA5}">
                      <a16:colId xmlns:a16="http://schemas.microsoft.com/office/drawing/2014/main" val="20000"/>
                    </a:ext>
                  </a:extLst>
                </a:gridCol>
                <a:gridCol w="1866676">
                  <a:extLst>
                    <a:ext uri="{9D8B030D-6E8A-4147-A177-3AD203B41FA5}">
                      <a16:colId xmlns:a16="http://schemas.microsoft.com/office/drawing/2014/main" val="20001"/>
                    </a:ext>
                  </a:extLst>
                </a:gridCol>
                <a:gridCol w="2017640">
                  <a:extLst>
                    <a:ext uri="{9D8B030D-6E8A-4147-A177-3AD203B41FA5}">
                      <a16:colId xmlns:a16="http://schemas.microsoft.com/office/drawing/2014/main" val="20002"/>
                    </a:ext>
                  </a:extLst>
                </a:gridCol>
                <a:gridCol w="1996279">
                  <a:extLst>
                    <a:ext uri="{9D8B030D-6E8A-4147-A177-3AD203B41FA5}">
                      <a16:colId xmlns:a16="http://schemas.microsoft.com/office/drawing/2014/main" val="20003"/>
                    </a:ext>
                  </a:extLst>
                </a:gridCol>
              </a:tblGrid>
              <a:tr h="583395">
                <a:tc>
                  <a:txBody>
                    <a:bodyPr/>
                    <a:lstStyle/>
                    <a:p>
                      <a:pPr algn="l"/>
                      <a:endParaRPr lang="en-JM" sz="2600" b="0" spc="0" dirty="0">
                        <a:solidFill>
                          <a:schemeClr val="bg1"/>
                        </a:solidFill>
                        <a:latin typeface="+mn-lt"/>
                        <a:cs typeface="Arial" pitchFamily="34" charset="0"/>
                      </a:endParaRPr>
                    </a:p>
                  </a:txBody>
                  <a:tcPr marL="145849" marR="145849" marT="97232" marB="97232" anchor="ctr">
                    <a:lnL>
                      <a:noFill/>
                    </a:lnL>
                    <a:lnR w="12700" cap="flat" cmpd="sng" algn="ctr">
                      <a:noFill/>
                      <a:prstDash val="sysDot"/>
                      <a:round/>
                      <a:headEnd type="none" w="med" len="med"/>
                      <a:tailEnd type="none" w="med" len="med"/>
                    </a:lnR>
                    <a:lnT w="12700" cmpd="sng">
                      <a:noFill/>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JM" sz="1900" b="0" spc="0" dirty="0">
                          <a:solidFill>
                            <a:schemeClr val="bg1"/>
                          </a:solidFill>
                          <a:latin typeface="+mn-lt"/>
                          <a:cs typeface="Arial" pitchFamily="34" charset="0"/>
                        </a:rPr>
                        <a:t>Title A</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mpd="sng">
                      <a:noFill/>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JM" altLang="ko-KR" sz="1900" b="0" spc="0" dirty="0">
                          <a:solidFill>
                            <a:schemeClr val="bg1"/>
                          </a:solidFill>
                          <a:latin typeface="+mn-lt"/>
                          <a:cs typeface="Arial" pitchFamily="34" charset="0"/>
                        </a:rPr>
                        <a:t>Title B</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mpd="sng">
                      <a:noFill/>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l"/>
                      <a:r>
                        <a:rPr lang="en-JM" altLang="ko-KR" sz="1900" b="0" spc="0" dirty="0">
                          <a:solidFill>
                            <a:schemeClr val="bg1"/>
                          </a:solidFill>
                          <a:latin typeface="+mn-lt"/>
                          <a:cs typeface="Arial" pitchFamily="34" charset="0"/>
                        </a:rPr>
                        <a:t>Title C</a:t>
                      </a:r>
                    </a:p>
                  </a:txBody>
                  <a:tcPr marL="145849" marR="145849" marT="97232" marB="97232" anchor="ctr">
                    <a:lnL w="12700" cap="flat" cmpd="sng" algn="ctr">
                      <a:noFill/>
                      <a:prstDash val="sysDot"/>
                      <a:round/>
                      <a:headEnd type="none" w="med" len="med"/>
                      <a:tailEnd type="none" w="med" len="med"/>
                    </a:lnL>
                    <a:lnR>
                      <a:noFill/>
                    </a:lnR>
                    <a:lnT w="12700" cmpd="sng">
                      <a:noFill/>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10000"/>
                  </a:ext>
                </a:extLst>
              </a:tr>
              <a:tr h="686486">
                <a:tc>
                  <a:txBody>
                    <a:bodyPr/>
                    <a:lstStyle/>
                    <a:p>
                      <a:r>
                        <a:rPr lang="en-US" altLang="ko-KR" sz="1800" baseline="0" dirty="0">
                          <a:solidFill>
                            <a:schemeClr val="bg1"/>
                          </a:solidFill>
                          <a:latin typeface="+mn-lt"/>
                          <a:cs typeface="Arial" pitchFamily="34" charset="0"/>
                        </a:rPr>
                        <a:t>Contents</a:t>
                      </a:r>
                    </a:p>
                  </a:txBody>
                  <a:tcPr marL="145849" marR="145849" marT="97232" marB="97232" anchor="ctr">
                    <a:lnL>
                      <a:noFill/>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95000"/>
                        <a:alpha val="10000"/>
                      </a:schemeClr>
                    </a:solidFill>
                  </a:tcPr>
                </a:tc>
                <a:tc>
                  <a:txBody>
                    <a:bodyPr/>
                    <a:lstStyle/>
                    <a:p>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a:noFill/>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extLst>
                  <a:ext uri="{0D108BD9-81ED-4DB2-BD59-A6C34878D82A}">
                    <a16:rowId xmlns:a16="http://schemas.microsoft.com/office/drawing/2014/main" val="10001"/>
                  </a:ext>
                </a:extLst>
              </a:tr>
              <a:tr h="68648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bg1"/>
                          </a:solidFill>
                          <a:latin typeface="+mn-lt"/>
                          <a:cs typeface="Arial" pitchFamily="34" charset="0"/>
                        </a:rPr>
                        <a:t>Contents</a:t>
                      </a:r>
                    </a:p>
                  </a:txBody>
                  <a:tcPr marL="145849" marR="145849" marT="97232" marB="97232" anchor="ctr">
                    <a:lnL>
                      <a:noFill/>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tc>
                  <a:txBody>
                    <a:bodyPr/>
                    <a:lstStyle/>
                    <a:p>
                      <a:endParaRPr lang="en-US" altLang="ko-KR" sz="1800" baseline="0" dirty="0">
                        <a:solidFill>
                          <a:schemeClr val="tx1">
                            <a:lumMod val="75000"/>
                            <a:lumOff val="25000"/>
                          </a:schemeClr>
                        </a:solidFill>
                        <a:latin typeface="+mn-lt"/>
                        <a:cs typeface="Arial" pitchFamily="34" charset="0"/>
                      </a:endParaRP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95000"/>
                        <a:alpha val="10000"/>
                      </a:schemeClr>
                    </a:solidFill>
                  </a:tcPr>
                </a:tc>
                <a:tc>
                  <a:txBody>
                    <a:bodyPr/>
                    <a:lstStyle/>
                    <a:p>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a:noFill/>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extLst>
                  <a:ext uri="{0D108BD9-81ED-4DB2-BD59-A6C34878D82A}">
                    <a16:rowId xmlns:a16="http://schemas.microsoft.com/office/drawing/2014/main" val="10002"/>
                  </a:ext>
                </a:extLst>
              </a:tr>
              <a:tr h="68648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bg1"/>
                          </a:solidFill>
                          <a:latin typeface="+mn-lt"/>
                          <a:cs typeface="Arial" pitchFamily="34" charset="0"/>
                        </a:rPr>
                        <a:t>Contents</a:t>
                      </a:r>
                    </a:p>
                  </a:txBody>
                  <a:tcPr marL="145849" marR="145849" marT="97232" marB="97232" anchor="ctr">
                    <a:lnL>
                      <a:noFill/>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95000"/>
                        <a:alpha val="10000"/>
                      </a:schemeClr>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a:noFill/>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extLst>
                  <a:ext uri="{0D108BD9-81ED-4DB2-BD59-A6C34878D82A}">
                    <a16:rowId xmlns:a16="http://schemas.microsoft.com/office/drawing/2014/main" val="10003"/>
                  </a:ext>
                </a:extLst>
              </a:tr>
              <a:tr h="68648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bg1"/>
                          </a:solidFill>
                          <a:latin typeface="+mn-lt"/>
                          <a:cs typeface="Arial" pitchFamily="34" charset="0"/>
                        </a:rPr>
                        <a:t>Contents</a:t>
                      </a:r>
                    </a:p>
                  </a:txBody>
                  <a:tcPr marL="145849" marR="145849" marT="97232" marB="97232" anchor="ctr">
                    <a:lnL>
                      <a:noFill/>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800" baseline="0" dirty="0">
                        <a:solidFill>
                          <a:schemeClr val="tx1">
                            <a:lumMod val="75000"/>
                            <a:lumOff val="25000"/>
                          </a:schemeClr>
                        </a:solidFill>
                        <a:latin typeface="+mn-lt"/>
                        <a:cs typeface="Arial" pitchFamily="34" charset="0"/>
                      </a:endParaRP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95000"/>
                        <a:alpha val="10000"/>
                      </a:schemeClr>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a:noFill/>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extLst>
                  <a:ext uri="{0D108BD9-81ED-4DB2-BD59-A6C34878D82A}">
                    <a16:rowId xmlns:a16="http://schemas.microsoft.com/office/drawing/2014/main" val="10004"/>
                  </a:ext>
                </a:extLst>
              </a:tr>
              <a:tr h="686486">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bg1"/>
                          </a:solidFill>
                          <a:latin typeface="+mn-lt"/>
                          <a:cs typeface="Arial" pitchFamily="34" charset="0"/>
                        </a:rPr>
                        <a:t>Contents</a:t>
                      </a:r>
                    </a:p>
                  </a:txBody>
                  <a:tcPr marL="145849" marR="145849" marT="97232" marB="97232" anchor="ctr">
                    <a:lnL>
                      <a:noFill/>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95000"/>
                        <a:alpha val="10000"/>
                      </a:schemeClr>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aseline="0" dirty="0">
                          <a:solidFill>
                            <a:schemeClr val="tx1">
                              <a:lumMod val="75000"/>
                              <a:lumOff val="25000"/>
                            </a:schemeClr>
                          </a:solidFill>
                          <a:latin typeface="+mn-lt"/>
                          <a:cs typeface="Arial" pitchFamily="34" charset="0"/>
                        </a:rPr>
                        <a:t>Your Text</a:t>
                      </a:r>
                    </a:p>
                  </a:txBody>
                  <a:tcPr marL="145849" marR="145849" marT="97232" marB="97232" anchor="ctr">
                    <a:lnL w="12700" cap="flat" cmpd="sng" algn="ctr">
                      <a:noFill/>
                      <a:prstDash val="sysDot"/>
                      <a:round/>
                      <a:headEnd type="none" w="med" len="med"/>
                      <a:tailEnd type="none" w="med" len="med"/>
                    </a:lnL>
                    <a:lnR>
                      <a:noFill/>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1">
                        <a:lumMod val="85000"/>
                        <a:alpha val="10000"/>
                      </a:schemeClr>
                    </a:solidFill>
                  </a:tcPr>
                </a:tc>
                <a:extLst>
                  <a:ext uri="{0D108BD9-81ED-4DB2-BD59-A6C34878D82A}">
                    <a16:rowId xmlns:a16="http://schemas.microsoft.com/office/drawing/2014/main" val="10005"/>
                  </a:ext>
                </a:extLst>
              </a:tr>
            </a:tbl>
          </a:graphicData>
        </a:graphic>
      </p:graphicFrame>
      <p:sp>
        <p:nvSpPr>
          <p:cNvPr id="9" name="Oval 476">
            <a:extLst>
              <a:ext uri="{FF2B5EF4-FFF2-40B4-BE49-F238E27FC236}">
                <a16:creationId xmlns:a16="http://schemas.microsoft.com/office/drawing/2014/main" id="{BD179797-F28C-4685-933C-19407BFEE90C}"/>
              </a:ext>
            </a:extLst>
          </p:cNvPr>
          <p:cNvSpPr/>
          <p:nvPr/>
        </p:nvSpPr>
        <p:spPr>
          <a:xfrm>
            <a:off x="4709290" y="4922866"/>
            <a:ext cx="468000" cy="468000"/>
          </a:xfrm>
          <a:prstGeom prst="ellipse">
            <a:avLst/>
          </a:prstGeom>
          <a:solidFill>
            <a:schemeClr val="accent3"/>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b="1" dirty="0">
              <a:solidFill>
                <a:schemeClr val="tx1">
                  <a:lumMod val="75000"/>
                  <a:lumOff val="25000"/>
                </a:schemeClr>
              </a:solidFill>
              <a:cs typeface="Arial" pitchFamily="34" charset="0"/>
            </a:endParaRPr>
          </a:p>
        </p:txBody>
      </p:sp>
      <p:sp>
        <p:nvSpPr>
          <p:cNvPr id="10" name="TextBox 477">
            <a:extLst>
              <a:ext uri="{FF2B5EF4-FFF2-40B4-BE49-F238E27FC236}">
                <a16:creationId xmlns:a16="http://schemas.microsoft.com/office/drawing/2014/main" id="{971917DC-6F4E-494D-BB34-28BEFEF96179}"/>
              </a:ext>
            </a:extLst>
          </p:cNvPr>
          <p:cNvSpPr txBox="1"/>
          <p:nvPr/>
        </p:nvSpPr>
        <p:spPr>
          <a:xfrm>
            <a:off x="5161262" y="4989356"/>
            <a:ext cx="2453752" cy="307777"/>
          </a:xfrm>
          <a:prstGeom prst="rect">
            <a:avLst/>
          </a:prstGeom>
          <a:noFill/>
        </p:spPr>
        <p:txBody>
          <a:bodyPr wrap="square" rtlCol="0">
            <a:spAutoFit/>
          </a:bodyPr>
          <a:lstStyle/>
          <a:p>
            <a:r>
              <a:rPr lang="en-US" altLang="ko-KR" sz="1400" b="1" dirty="0">
                <a:solidFill>
                  <a:schemeClr val="tx1">
                    <a:lumMod val="75000"/>
                    <a:lumOff val="25000"/>
                  </a:schemeClr>
                </a:solidFill>
                <a:cs typeface="Arial" pitchFamily="34" charset="0"/>
              </a:rPr>
              <a:t>Content  Here</a:t>
            </a:r>
            <a:endParaRPr lang="ko-KR" altLang="en-US" sz="1400" b="1" dirty="0">
              <a:solidFill>
                <a:schemeClr val="tx1">
                  <a:lumMod val="75000"/>
                  <a:lumOff val="25000"/>
                </a:schemeClr>
              </a:solidFill>
              <a:cs typeface="Arial" pitchFamily="34" charset="0"/>
            </a:endParaRPr>
          </a:p>
        </p:txBody>
      </p:sp>
      <p:sp>
        <p:nvSpPr>
          <p:cNvPr id="11" name="TextBox 478">
            <a:extLst>
              <a:ext uri="{FF2B5EF4-FFF2-40B4-BE49-F238E27FC236}">
                <a16:creationId xmlns:a16="http://schemas.microsoft.com/office/drawing/2014/main" id="{9CF4425B-2CDE-414D-B22C-652B8FB50B4C}"/>
              </a:ext>
            </a:extLst>
          </p:cNvPr>
          <p:cNvSpPr txBox="1"/>
          <p:nvPr/>
        </p:nvSpPr>
        <p:spPr>
          <a:xfrm>
            <a:off x="4681800" y="5394926"/>
            <a:ext cx="2933214" cy="830997"/>
          </a:xfrm>
          <a:prstGeom prst="rect">
            <a:avLst/>
          </a:prstGeom>
          <a:noFill/>
        </p:spPr>
        <p:txBody>
          <a:bodyPr wrap="square" rtlCol="0">
            <a:spAutoFit/>
          </a:bodyPr>
          <a:lstStyle/>
          <a:p>
            <a:r>
              <a:rPr lang="en-US" altLang="ko-KR" sz="1200" dirty="0">
                <a:solidFill>
                  <a:schemeClr val="tx1">
                    <a:lumMod val="75000"/>
                    <a:lumOff val="25000"/>
                  </a:schemeClr>
                </a:solidFill>
                <a:cs typeface="Arial" pitchFamily="34" charset="0"/>
              </a:rPr>
              <a:t>Get a modern PowerPoint  Presentation that is beautifully designed. I hope and I believe that this Template will your Time, Money and Reputation. </a:t>
            </a:r>
            <a:endParaRPr lang="ko-KR" altLang="en-US" sz="1200" dirty="0">
              <a:solidFill>
                <a:schemeClr val="tx1">
                  <a:lumMod val="75000"/>
                  <a:lumOff val="25000"/>
                </a:schemeClr>
              </a:solidFill>
              <a:cs typeface="Arial" pitchFamily="34" charset="0"/>
            </a:endParaRPr>
          </a:p>
        </p:txBody>
      </p:sp>
      <p:sp>
        <p:nvSpPr>
          <p:cNvPr id="12" name="Rounded Rectangle 5">
            <a:extLst>
              <a:ext uri="{FF2B5EF4-FFF2-40B4-BE49-F238E27FC236}">
                <a16:creationId xmlns:a16="http://schemas.microsoft.com/office/drawing/2014/main" id="{2D8A0245-DCA3-4993-9B05-4C1C68BA9599}"/>
              </a:ext>
            </a:extLst>
          </p:cNvPr>
          <p:cNvSpPr/>
          <p:nvPr/>
        </p:nvSpPr>
        <p:spPr>
          <a:xfrm flipH="1">
            <a:off x="4805207" y="5045786"/>
            <a:ext cx="268669" cy="221636"/>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3" name="Teardrop 1">
            <a:extLst>
              <a:ext uri="{FF2B5EF4-FFF2-40B4-BE49-F238E27FC236}">
                <a16:creationId xmlns:a16="http://schemas.microsoft.com/office/drawing/2014/main" id="{4076B048-B7D0-43FA-86FD-921516A6BED1}"/>
              </a:ext>
            </a:extLst>
          </p:cNvPr>
          <p:cNvSpPr/>
          <p:nvPr/>
        </p:nvSpPr>
        <p:spPr>
          <a:xfrm rot="18805991">
            <a:off x="1032205" y="5024351"/>
            <a:ext cx="283188" cy="280233"/>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sp>
        <p:nvSpPr>
          <p:cNvPr id="14" name="Rectangle 36">
            <a:extLst>
              <a:ext uri="{FF2B5EF4-FFF2-40B4-BE49-F238E27FC236}">
                <a16:creationId xmlns:a16="http://schemas.microsoft.com/office/drawing/2014/main" id="{07C821C0-9DA4-410E-B343-C399963EE690}"/>
              </a:ext>
            </a:extLst>
          </p:cNvPr>
          <p:cNvSpPr/>
          <p:nvPr/>
        </p:nvSpPr>
        <p:spPr>
          <a:xfrm>
            <a:off x="8585114" y="5068088"/>
            <a:ext cx="242694" cy="202872"/>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Tree>
    <p:extLst>
      <p:ext uri="{BB962C8B-B14F-4D97-AF65-F5344CB8AC3E}">
        <p14:creationId xmlns:p14="http://schemas.microsoft.com/office/powerpoint/2010/main" val="3388030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792107DE-E2BA-4FB8-9B85-9DB79A21EDEA}"/>
              </a:ext>
            </a:extLst>
          </p:cNvPr>
          <p:cNvSpPr txBox="1"/>
          <p:nvPr/>
        </p:nvSpPr>
        <p:spPr>
          <a:xfrm>
            <a:off x="429201" y="136212"/>
            <a:ext cx="11328400" cy="738664"/>
          </a:xfrm>
          <a:prstGeom prst="rect">
            <a:avLst/>
          </a:prstGeom>
          <a:noFill/>
        </p:spPr>
        <p:txBody>
          <a:bodyPr wrap="square" lIns="0" tIns="0" rIns="0" bIns="0" rtlCol="0" anchor="t">
            <a:spAutoFit/>
          </a:bodyPr>
          <a:lstStyle/>
          <a:p>
            <a:pPr algn="ctr"/>
            <a:r>
              <a:rPr lang="en-US" sz="4800" dirty="0">
                <a:solidFill>
                  <a:schemeClr val="tx2"/>
                </a:solidFill>
                <a:latin typeface="+mj-lt"/>
              </a:rPr>
              <a:t>TABLES</a:t>
            </a:r>
          </a:p>
        </p:txBody>
      </p:sp>
      <p:grpSp>
        <p:nvGrpSpPr>
          <p:cNvPr id="3" name="Group 4">
            <a:extLst>
              <a:ext uri="{FF2B5EF4-FFF2-40B4-BE49-F238E27FC236}">
                <a16:creationId xmlns:a16="http://schemas.microsoft.com/office/drawing/2014/main" id="{52B34839-1658-481C-AD68-4EDB598D2950}"/>
              </a:ext>
            </a:extLst>
          </p:cNvPr>
          <p:cNvGrpSpPr/>
          <p:nvPr/>
        </p:nvGrpSpPr>
        <p:grpSpPr>
          <a:xfrm>
            <a:off x="5319855" y="6478321"/>
            <a:ext cx="1552291" cy="121183"/>
            <a:chOff x="4665436" y="4689691"/>
            <a:chExt cx="2415114" cy="121183"/>
          </a:xfrm>
        </p:grpSpPr>
        <p:sp>
          <p:nvSpPr>
            <p:cNvPr id="4" name="Rectangle: Rounded Corners 5">
              <a:extLst>
                <a:ext uri="{FF2B5EF4-FFF2-40B4-BE49-F238E27FC236}">
                  <a16:creationId xmlns:a16="http://schemas.microsoft.com/office/drawing/2014/main" id="{315C56A1-2143-4AE5-9DC1-D55EDE3FFD17}"/>
                </a:ext>
              </a:extLst>
            </p:cNvPr>
            <p:cNvSpPr/>
            <p:nvPr/>
          </p:nvSpPr>
          <p:spPr>
            <a:xfrm>
              <a:off x="4665436" y="4689691"/>
              <a:ext cx="1075758" cy="12118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6">
              <a:extLst>
                <a:ext uri="{FF2B5EF4-FFF2-40B4-BE49-F238E27FC236}">
                  <a16:creationId xmlns:a16="http://schemas.microsoft.com/office/drawing/2014/main" id="{92C755BC-546B-42AD-A069-7D50892B0EF5}"/>
                </a:ext>
              </a:extLst>
            </p:cNvPr>
            <p:cNvSpPr/>
            <p:nvPr/>
          </p:nvSpPr>
          <p:spPr>
            <a:xfrm>
              <a:off x="6004792" y="4689691"/>
              <a:ext cx="1075758" cy="12118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8" name="Table 13">
            <a:extLst>
              <a:ext uri="{FF2B5EF4-FFF2-40B4-BE49-F238E27FC236}">
                <a16:creationId xmlns:a16="http://schemas.microsoft.com/office/drawing/2014/main" id="{3E102A3A-3E0C-41C2-B9E4-5FC07AE86EDB}"/>
              </a:ext>
            </a:extLst>
          </p:cNvPr>
          <p:cNvGraphicFramePr>
            <a:graphicFrameLocks noGrp="1"/>
          </p:cNvGraphicFramePr>
          <p:nvPr>
            <p:extLst>
              <p:ext uri="{D42A27DB-BD31-4B8C-83A1-F6EECF244321}">
                <p14:modId xmlns:p14="http://schemas.microsoft.com/office/powerpoint/2010/main" val="1912294699"/>
              </p:ext>
            </p:extLst>
          </p:nvPr>
        </p:nvGraphicFramePr>
        <p:xfrm>
          <a:off x="514350" y="1209776"/>
          <a:ext cx="11163300" cy="4022622"/>
        </p:xfrm>
        <a:graphic>
          <a:graphicData uri="http://schemas.openxmlformats.org/drawingml/2006/table">
            <a:tbl>
              <a:tblPr firstRow="1" bandRow="1">
                <a:tableStyleId>{5C22544A-7EE6-4342-B048-85BDC9FD1C3A}</a:tableStyleId>
              </a:tblPr>
              <a:tblGrid>
                <a:gridCol w="2232660">
                  <a:extLst>
                    <a:ext uri="{9D8B030D-6E8A-4147-A177-3AD203B41FA5}">
                      <a16:colId xmlns:a16="http://schemas.microsoft.com/office/drawing/2014/main" val="2564411398"/>
                    </a:ext>
                  </a:extLst>
                </a:gridCol>
                <a:gridCol w="2232660">
                  <a:extLst>
                    <a:ext uri="{9D8B030D-6E8A-4147-A177-3AD203B41FA5}">
                      <a16:colId xmlns:a16="http://schemas.microsoft.com/office/drawing/2014/main" val="2851696159"/>
                    </a:ext>
                  </a:extLst>
                </a:gridCol>
                <a:gridCol w="2232660">
                  <a:extLst>
                    <a:ext uri="{9D8B030D-6E8A-4147-A177-3AD203B41FA5}">
                      <a16:colId xmlns:a16="http://schemas.microsoft.com/office/drawing/2014/main" val="1005280288"/>
                    </a:ext>
                  </a:extLst>
                </a:gridCol>
                <a:gridCol w="2232660">
                  <a:extLst>
                    <a:ext uri="{9D8B030D-6E8A-4147-A177-3AD203B41FA5}">
                      <a16:colId xmlns:a16="http://schemas.microsoft.com/office/drawing/2014/main" val="796509677"/>
                    </a:ext>
                  </a:extLst>
                </a:gridCol>
                <a:gridCol w="2232660">
                  <a:extLst>
                    <a:ext uri="{9D8B030D-6E8A-4147-A177-3AD203B41FA5}">
                      <a16:colId xmlns:a16="http://schemas.microsoft.com/office/drawing/2014/main" val="576146675"/>
                    </a:ext>
                  </a:extLst>
                </a:gridCol>
              </a:tblGrid>
              <a:tr h="670437">
                <a:tc>
                  <a:txBody>
                    <a:bodyPr/>
                    <a:lstStyle/>
                    <a:p>
                      <a:pPr algn="ctr"/>
                      <a:endParaRPr lang="en-US" dirty="0"/>
                    </a:p>
                  </a:txBody>
                  <a:tcPr anchor="ctr">
                    <a:lnL w="12700" cmpd="sng">
                      <a:noFill/>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a:t>Option 1</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Option 2</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Option 3</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Option 4</a:t>
                      </a:r>
                    </a:p>
                  </a:txBody>
                  <a:tcPr anchor="ctr">
                    <a:lnL w="6350" cap="flat" cmpd="sng" algn="ctr">
                      <a:solidFill>
                        <a:schemeClr val="bg1"/>
                      </a:solidFill>
                      <a:prstDash val="solid"/>
                      <a:round/>
                      <a:headEnd type="none" w="med" len="med"/>
                      <a:tailEnd type="none" w="med" len="med"/>
                    </a:lnL>
                    <a:lnR w="12700" cmpd="sng">
                      <a:noFill/>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385598"/>
                  </a:ext>
                </a:extLst>
              </a:tr>
              <a:tr h="670437">
                <a:tc>
                  <a:txBody>
                    <a:bodyPr/>
                    <a:lstStyle/>
                    <a:p>
                      <a:pPr algn="ctr"/>
                      <a:r>
                        <a:rPr lang="en-US" sz="1400" dirty="0">
                          <a:solidFill>
                            <a:schemeClr val="bg1"/>
                          </a:solidFill>
                        </a:rPr>
                        <a:t>Lorem Ipsum</a:t>
                      </a: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28516819"/>
                  </a:ext>
                </a:extLst>
              </a:tr>
              <a:tr h="670437">
                <a:tc>
                  <a:txBody>
                    <a:bodyPr/>
                    <a:lstStyle/>
                    <a:p>
                      <a:pPr algn="ctr"/>
                      <a:r>
                        <a:rPr lang="en-US" sz="1400" dirty="0">
                          <a:solidFill>
                            <a:schemeClr val="bg1"/>
                          </a:solidFill>
                        </a:rPr>
                        <a:t>Lorem Ipsum</a:t>
                      </a: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926273471"/>
                  </a:ext>
                </a:extLst>
              </a:tr>
              <a:tr h="670437">
                <a:tc>
                  <a:txBody>
                    <a:bodyPr/>
                    <a:lstStyle/>
                    <a:p>
                      <a:pPr algn="ctr"/>
                      <a:r>
                        <a:rPr lang="en-US" sz="1400" dirty="0">
                          <a:solidFill>
                            <a:schemeClr val="bg1"/>
                          </a:solidFill>
                        </a:rPr>
                        <a:t>Lorem Ipsum</a:t>
                      </a: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674212300"/>
                  </a:ext>
                </a:extLst>
              </a:tr>
              <a:tr h="670437">
                <a:tc>
                  <a:txBody>
                    <a:bodyPr/>
                    <a:lstStyle/>
                    <a:p>
                      <a:pPr algn="ctr"/>
                      <a:r>
                        <a:rPr lang="en-US" sz="1400" dirty="0">
                          <a:solidFill>
                            <a:schemeClr val="bg1"/>
                          </a:solidFill>
                        </a:rPr>
                        <a:t>Lorem Ipsum</a:t>
                      </a: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061374459"/>
                  </a:ext>
                </a:extLst>
              </a:tr>
              <a:tr h="670437">
                <a:tc>
                  <a:txBody>
                    <a:bodyPr/>
                    <a:lstStyle/>
                    <a:p>
                      <a:pPr algn="ctr"/>
                      <a:r>
                        <a:rPr lang="en-US" sz="1400" dirty="0">
                          <a:solidFill>
                            <a:schemeClr val="bg1"/>
                          </a:solidFill>
                        </a:rPr>
                        <a:t>Lorem Ipsum</a:t>
                      </a: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01948398"/>
                  </a:ext>
                </a:extLst>
              </a:tr>
            </a:tbl>
          </a:graphicData>
        </a:graphic>
      </p:graphicFrame>
      <p:sp>
        <p:nvSpPr>
          <p:cNvPr id="9" name="Freeform 1669">
            <a:extLst>
              <a:ext uri="{FF2B5EF4-FFF2-40B4-BE49-F238E27FC236}">
                <a16:creationId xmlns:a16="http://schemas.microsoft.com/office/drawing/2014/main" id="{B42459D9-6A70-404C-BA4A-EA08C8080D7B}"/>
              </a:ext>
            </a:extLst>
          </p:cNvPr>
          <p:cNvSpPr>
            <a:spLocks noEditPoints="1"/>
          </p:cNvSpPr>
          <p:nvPr/>
        </p:nvSpPr>
        <p:spPr bwMode="auto">
          <a:xfrm>
            <a:off x="3694113" y="2075110"/>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Freeform 1669">
            <a:extLst>
              <a:ext uri="{FF2B5EF4-FFF2-40B4-BE49-F238E27FC236}">
                <a16:creationId xmlns:a16="http://schemas.microsoft.com/office/drawing/2014/main" id="{74D2CF55-4230-4553-BA22-AEF374E6C377}"/>
              </a:ext>
            </a:extLst>
          </p:cNvPr>
          <p:cNvSpPr>
            <a:spLocks noEditPoints="1"/>
          </p:cNvSpPr>
          <p:nvPr/>
        </p:nvSpPr>
        <p:spPr bwMode="auto">
          <a:xfrm>
            <a:off x="3694113" y="3434424"/>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Freeform 1839">
            <a:extLst>
              <a:ext uri="{FF2B5EF4-FFF2-40B4-BE49-F238E27FC236}">
                <a16:creationId xmlns:a16="http://schemas.microsoft.com/office/drawing/2014/main" id="{CF7CDA2C-CC40-46CB-A093-4F7F8C697049}"/>
              </a:ext>
            </a:extLst>
          </p:cNvPr>
          <p:cNvSpPr>
            <a:spLocks noEditPoints="1"/>
          </p:cNvSpPr>
          <p:nvPr/>
        </p:nvSpPr>
        <p:spPr bwMode="auto">
          <a:xfrm>
            <a:off x="3703638" y="4116802"/>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1669">
            <a:extLst>
              <a:ext uri="{FF2B5EF4-FFF2-40B4-BE49-F238E27FC236}">
                <a16:creationId xmlns:a16="http://schemas.microsoft.com/office/drawing/2014/main" id="{701D4D5C-FD2B-4AAB-AD5D-59A629A1FE78}"/>
              </a:ext>
            </a:extLst>
          </p:cNvPr>
          <p:cNvSpPr>
            <a:spLocks noEditPoints="1"/>
          </p:cNvSpPr>
          <p:nvPr/>
        </p:nvSpPr>
        <p:spPr bwMode="auto">
          <a:xfrm>
            <a:off x="3694113" y="4793738"/>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1839">
            <a:extLst>
              <a:ext uri="{FF2B5EF4-FFF2-40B4-BE49-F238E27FC236}">
                <a16:creationId xmlns:a16="http://schemas.microsoft.com/office/drawing/2014/main" id="{90F4B52A-8FAE-4D7D-AE9C-6F71FE607E2F}"/>
              </a:ext>
            </a:extLst>
          </p:cNvPr>
          <p:cNvSpPr>
            <a:spLocks noEditPoints="1"/>
          </p:cNvSpPr>
          <p:nvPr/>
        </p:nvSpPr>
        <p:spPr bwMode="auto">
          <a:xfrm>
            <a:off x="5960051" y="2757488"/>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1669">
            <a:extLst>
              <a:ext uri="{FF2B5EF4-FFF2-40B4-BE49-F238E27FC236}">
                <a16:creationId xmlns:a16="http://schemas.microsoft.com/office/drawing/2014/main" id="{69BA6A1B-0B43-4262-858C-0481D2771E94}"/>
              </a:ext>
            </a:extLst>
          </p:cNvPr>
          <p:cNvSpPr>
            <a:spLocks noEditPoints="1"/>
          </p:cNvSpPr>
          <p:nvPr/>
        </p:nvSpPr>
        <p:spPr bwMode="auto">
          <a:xfrm>
            <a:off x="5950526" y="2075110"/>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1839">
            <a:extLst>
              <a:ext uri="{FF2B5EF4-FFF2-40B4-BE49-F238E27FC236}">
                <a16:creationId xmlns:a16="http://schemas.microsoft.com/office/drawing/2014/main" id="{9ACC6559-1DC9-44A6-807C-88A23177FE0F}"/>
              </a:ext>
            </a:extLst>
          </p:cNvPr>
          <p:cNvSpPr>
            <a:spLocks noEditPoints="1"/>
          </p:cNvSpPr>
          <p:nvPr/>
        </p:nvSpPr>
        <p:spPr bwMode="auto">
          <a:xfrm>
            <a:off x="5960051" y="4116802"/>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1669">
            <a:extLst>
              <a:ext uri="{FF2B5EF4-FFF2-40B4-BE49-F238E27FC236}">
                <a16:creationId xmlns:a16="http://schemas.microsoft.com/office/drawing/2014/main" id="{622C0E6E-A9FD-43ED-8671-2DDF29CAC61A}"/>
              </a:ext>
            </a:extLst>
          </p:cNvPr>
          <p:cNvSpPr>
            <a:spLocks noEditPoints="1"/>
          </p:cNvSpPr>
          <p:nvPr/>
        </p:nvSpPr>
        <p:spPr bwMode="auto">
          <a:xfrm>
            <a:off x="5950526" y="4793738"/>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1839">
            <a:extLst>
              <a:ext uri="{FF2B5EF4-FFF2-40B4-BE49-F238E27FC236}">
                <a16:creationId xmlns:a16="http://schemas.microsoft.com/office/drawing/2014/main" id="{B733FD31-354D-42D1-AB6D-423DFBBB6BAE}"/>
              </a:ext>
            </a:extLst>
          </p:cNvPr>
          <p:cNvSpPr>
            <a:spLocks noEditPoints="1"/>
          </p:cNvSpPr>
          <p:nvPr/>
        </p:nvSpPr>
        <p:spPr bwMode="auto">
          <a:xfrm>
            <a:off x="8216464" y="2757488"/>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8" name="Freeform 1669">
            <a:extLst>
              <a:ext uri="{FF2B5EF4-FFF2-40B4-BE49-F238E27FC236}">
                <a16:creationId xmlns:a16="http://schemas.microsoft.com/office/drawing/2014/main" id="{70D84A99-58AA-47A2-9C17-8CF52405C88A}"/>
              </a:ext>
            </a:extLst>
          </p:cNvPr>
          <p:cNvSpPr>
            <a:spLocks noEditPoints="1"/>
          </p:cNvSpPr>
          <p:nvPr/>
        </p:nvSpPr>
        <p:spPr bwMode="auto">
          <a:xfrm>
            <a:off x="8206939" y="3434424"/>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9" name="Freeform 1839">
            <a:extLst>
              <a:ext uri="{FF2B5EF4-FFF2-40B4-BE49-F238E27FC236}">
                <a16:creationId xmlns:a16="http://schemas.microsoft.com/office/drawing/2014/main" id="{64AC8185-789B-4896-A0AE-B1CC06AE46D4}"/>
              </a:ext>
            </a:extLst>
          </p:cNvPr>
          <p:cNvSpPr>
            <a:spLocks noEditPoints="1"/>
          </p:cNvSpPr>
          <p:nvPr/>
        </p:nvSpPr>
        <p:spPr bwMode="auto">
          <a:xfrm>
            <a:off x="8216464" y="4116802"/>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 name="Freeform 1669">
            <a:extLst>
              <a:ext uri="{FF2B5EF4-FFF2-40B4-BE49-F238E27FC236}">
                <a16:creationId xmlns:a16="http://schemas.microsoft.com/office/drawing/2014/main" id="{7F27EECB-340B-4A1D-B7C5-B6DF5DA81FC2}"/>
              </a:ext>
            </a:extLst>
          </p:cNvPr>
          <p:cNvSpPr>
            <a:spLocks noEditPoints="1"/>
          </p:cNvSpPr>
          <p:nvPr/>
        </p:nvSpPr>
        <p:spPr bwMode="auto">
          <a:xfrm>
            <a:off x="8206939" y="4793738"/>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 name="Freeform 1839">
            <a:extLst>
              <a:ext uri="{FF2B5EF4-FFF2-40B4-BE49-F238E27FC236}">
                <a16:creationId xmlns:a16="http://schemas.microsoft.com/office/drawing/2014/main" id="{6AB9E4CD-7F1A-4F55-90C3-E3B9BCDAA214}"/>
              </a:ext>
            </a:extLst>
          </p:cNvPr>
          <p:cNvSpPr>
            <a:spLocks noEditPoints="1"/>
          </p:cNvSpPr>
          <p:nvPr/>
        </p:nvSpPr>
        <p:spPr bwMode="auto">
          <a:xfrm>
            <a:off x="10472877" y="2757488"/>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 name="Freeform 1669">
            <a:extLst>
              <a:ext uri="{FF2B5EF4-FFF2-40B4-BE49-F238E27FC236}">
                <a16:creationId xmlns:a16="http://schemas.microsoft.com/office/drawing/2014/main" id="{5748F347-A338-43BD-977F-17B72F3980CB}"/>
              </a:ext>
            </a:extLst>
          </p:cNvPr>
          <p:cNvSpPr>
            <a:spLocks noEditPoints="1"/>
          </p:cNvSpPr>
          <p:nvPr/>
        </p:nvSpPr>
        <p:spPr bwMode="auto">
          <a:xfrm>
            <a:off x="10463352" y="3434424"/>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Freeform 1669">
            <a:extLst>
              <a:ext uri="{FF2B5EF4-FFF2-40B4-BE49-F238E27FC236}">
                <a16:creationId xmlns:a16="http://schemas.microsoft.com/office/drawing/2014/main" id="{D86FBE09-7989-4938-8C80-D83543859EBB}"/>
              </a:ext>
            </a:extLst>
          </p:cNvPr>
          <p:cNvSpPr>
            <a:spLocks noEditPoints="1"/>
          </p:cNvSpPr>
          <p:nvPr/>
        </p:nvSpPr>
        <p:spPr bwMode="auto">
          <a:xfrm>
            <a:off x="10463352" y="4793738"/>
            <a:ext cx="285750" cy="285750"/>
          </a:xfrm>
          <a:custGeom>
            <a:avLst/>
            <a:gdLst>
              <a:gd name="T0" fmla="*/ 519 w 719"/>
              <a:gd name="T1" fmla="*/ 263 h 719"/>
              <a:gd name="T2" fmla="*/ 292 w 719"/>
              <a:gd name="T3" fmla="*/ 475 h 719"/>
              <a:gd name="T4" fmla="*/ 289 w 719"/>
              <a:gd name="T5" fmla="*/ 477 h 719"/>
              <a:gd name="T6" fmla="*/ 284 w 719"/>
              <a:gd name="T7" fmla="*/ 479 h 719"/>
              <a:gd name="T8" fmla="*/ 280 w 719"/>
              <a:gd name="T9" fmla="*/ 477 h 719"/>
              <a:gd name="T10" fmla="*/ 275 w 719"/>
              <a:gd name="T11" fmla="*/ 475 h 719"/>
              <a:gd name="T12" fmla="*/ 200 w 719"/>
              <a:gd name="T13" fmla="*/ 400 h 719"/>
              <a:gd name="T14" fmla="*/ 198 w 719"/>
              <a:gd name="T15" fmla="*/ 396 h 719"/>
              <a:gd name="T16" fmla="*/ 197 w 719"/>
              <a:gd name="T17" fmla="*/ 391 h 719"/>
              <a:gd name="T18" fmla="*/ 198 w 719"/>
              <a:gd name="T19" fmla="*/ 387 h 719"/>
              <a:gd name="T20" fmla="*/ 200 w 719"/>
              <a:gd name="T21" fmla="*/ 382 h 719"/>
              <a:gd name="T22" fmla="*/ 205 w 719"/>
              <a:gd name="T23" fmla="*/ 380 h 719"/>
              <a:gd name="T24" fmla="*/ 209 w 719"/>
              <a:gd name="T25" fmla="*/ 379 h 719"/>
              <a:gd name="T26" fmla="*/ 213 w 719"/>
              <a:gd name="T27" fmla="*/ 380 h 719"/>
              <a:gd name="T28" fmla="*/ 217 w 719"/>
              <a:gd name="T29" fmla="*/ 382 h 719"/>
              <a:gd name="T30" fmla="*/ 284 w 719"/>
              <a:gd name="T31" fmla="*/ 450 h 719"/>
              <a:gd name="T32" fmla="*/ 503 w 719"/>
              <a:gd name="T33" fmla="*/ 247 h 719"/>
              <a:gd name="T34" fmla="*/ 507 w 719"/>
              <a:gd name="T35" fmla="*/ 243 h 719"/>
              <a:gd name="T36" fmla="*/ 512 w 719"/>
              <a:gd name="T37" fmla="*/ 243 h 719"/>
              <a:gd name="T38" fmla="*/ 516 w 719"/>
              <a:gd name="T39" fmla="*/ 243 h 719"/>
              <a:gd name="T40" fmla="*/ 519 w 719"/>
              <a:gd name="T41" fmla="*/ 247 h 719"/>
              <a:gd name="T42" fmla="*/ 522 w 719"/>
              <a:gd name="T43" fmla="*/ 251 h 719"/>
              <a:gd name="T44" fmla="*/ 523 w 719"/>
              <a:gd name="T45" fmla="*/ 255 h 719"/>
              <a:gd name="T46" fmla="*/ 522 w 719"/>
              <a:gd name="T47" fmla="*/ 260 h 719"/>
              <a:gd name="T48" fmla="*/ 519 w 719"/>
              <a:gd name="T49" fmla="*/ 263 h 719"/>
              <a:gd name="T50" fmla="*/ 707 w 719"/>
              <a:gd name="T51" fmla="*/ 0 h 719"/>
              <a:gd name="T52" fmla="*/ 12 w 719"/>
              <a:gd name="T53" fmla="*/ 0 h 719"/>
              <a:gd name="T54" fmla="*/ 8 w 719"/>
              <a:gd name="T55" fmla="*/ 2 h 719"/>
              <a:gd name="T56" fmla="*/ 4 w 719"/>
              <a:gd name="T57" fmla="*/ 5 h 719"/>
              <a:gd name="T58" fmla="*/ 1 w 719"/>
              <a:gd name="T59" fmla="*/ 8 h 719"/>
              <a:gd name="T60" fmla="*/ 0 w 719"/>
              <a:gd name="T61" fmla="*/ 13 h 719"/>
              <a:gd name="T62" fmla="*/ 0 w 719"/>
              <a:gd name="T63" fmla="*/ 707 h 719"/>
              <a:gd name="T64" fmla="*/ 1 w 719"/>
              <a:gd name="T65" fmla="*/ 713 h 719"/>
              <a:gd name="T66" fmla="*/ 4 w 719"/>
              <a:gd name="T67" fmla="*/ 716 h 719"/>
              <a:gd name="T68" fmla="*/ 8 w 719"/>
              <a:gd name="T69" fmla="*/ 719 h 719"/>
              <a:gd name="T70" fmla="*/ 12 w 719"/>
              <a:gd name="T71" fmla="*/ 719 h 719"/>
              <a:gd name="T72" fmla="*/ 707 w 719"/>
              <a:gd name="T73" fmla="*/ 719 h 719"/>
              <a:gd name="T74" fmla="*/ 711 w 719"/>
              <a:gd name="T75" fmla="*/ 719 h 719"/>
              <a:gd name="T76" fmla="*/ 716 w 719"/>
              <a:gd name="T77" fmla="*/ 716 h 719"/>
              <a:gd name="T78" fmla="*/ 718 w 719"/>
              <a:gd name="T79" fmla="*/ 713 h 719"/>
              <a:gd name="T80" fmla="*/ 719 w 719"/>
              <a:gd name="T81" fmla="*/ 707 h 719"/>
              <a:gd name="T82" fmla="*/ 719 w 719"/>
              <a:gd name="T83" fmla="*/ 13 h 719"/>
              <a:gd name="T84" fmla="*/ 718 w 719"/>
              <a:gd name="T85" fmla="*/ 8 h 719"/>
              <a:gd name="T86" fmla="*/ 716 w 719"/>
              <a:gd name="T87" fmla="*/ 5 h 719"/>
              <a:gd name="T88" fmla="*/ 711 w 719"/>
              <a:gd name="T89" fmla="*/ 2 h 719"/>
              <a:gd name="T90" fmla="*/ 707 w 719"/>
              <a:gd name="T91"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19" h="719">
                <a:moveTo>
                  <a:pt x="519" y="263"/>
                </a:moveTo>
                <a:lnTo>
                  <a:pt x="292" y="475"/>
                </a:lnTo>
                <a:lnTo>
                  <a:pt x="289" y="477"/>
                </a:lnTo>
                <a:lnTo>
                  <a:pt x="284" y="479"/>
                </a:lnTo>
                <a:lnTo>
                  <a:pt x="280" y="477"/>
                </a:lnTo>
                <a:lnTo>
                  <a:pt x="275" y="475"/>
                </a:lnTo>
                <a:lnTo>
                  <a:pt x="200" y="400"/>
                </a:lnTo>
                <a:lnTo>
                  <a:pt x="198" y="396"/>
                </a:lnTo>
                <a:lnTo>
                  <a:pt x="197" y="391"/>
                </a:lnTo>
                <a:lnTo>
                  <a:pt x="198" y="387"/>
                </a:lnTo>
                <a:lnTo>
                  <a:pt x="200" y="382"/>
                </a:lnTo>
                <a:lnTo>
                  <a:pt x="205" y="380"/>
                </a:lnTo>
                <a:lnTo>
                  <a:pt x="209" y="379"/>
                </a:lnTo>
                <a:lnTo>
                  <a:pt x="213" y="380"/>
                </a:lnTo>
                <a:lnTo>
                  <a:pt x="217" y="382"/>
                </a:lnTo>
                <a:lnTo>
                  <a:pt x="284" y="450"/>
                </a:lnTo>
                <a:lnTo>
                  <a:pt x="503" y="247"/>
                </a:lnTo>
                <a:lnTo>
                  <a:pt x="507" y="243"/>
                </a:lnTo>
                <a:lnTo>
                  <a:pt x="512" y="243"/>
                </a:lnTo>
                <a:lnTo>
                  <a:pt x="516" y="243"/>
                </a:lnTo>
                <a:lnTo>
                  <a:pt x="519" y="247"/>
                </a:lnTo>
                <a:lnTo>
                  <a:pt x="522" y="251"/>
                </a:lnTo>
                <a:lnTo>
                  <a:pt x="523" y="255"/>
                </a:lnTo>
                <a:lnTo>
                  <a:pt x="522" y="260"/>
                </a:lnTo>
                <a:lnTo>
                  <a:pt x="519" y="263"/>
                </a:lnTo>
                <a:close/>
                <a:moveTo>
                  <a:pt x="707" y="0"/>
                </a:moveTo>
                <a:lnTo>
                  <a:pt x="12" y="0"/>
                </a:lnTo>
                <a:lnTo>
                  <a:pt x="8" y="2"/>
                </a:lnTo>
                <a:lnTo>
                  <a:pt x="4" y="5"/>
                </a:lnTo>
                <a:lnTo>
                  <a:pt x="1" y="8"/>
                </a:lnTo>
                <a:lnTo>
                  <a:pt x="0" y="13"/>
                </a:lnTo>
                <a:lnTo>
                  <a:pt x="0" y="707"/>
                </a:lnTo>
                <a:lnTo>
                  <a:pt x="1" y="713"/>
                </a:lnTo>
                <a:lnTo>
                  <a:pt x="4"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822460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8AB1C15A-E583-4D7C-B873-2E0BFCD017F8}"/>
              </a:ext>
            </a:extLst>
          </p:cNvPr>
          <p:cNvSpPr txBox="1"/>
          <p:nvPr/>
        </p:nvSpPr>
        <p:spPr>
          <a:xfrm>
            <a:off x="431800" y="191214"/>
            <a:ext cx="11328400" cy="738664"/>
          </a:xfrm>
          <a:prstGeom prst="rect">
            <a:avLst/>
          </a:prstGeom>
          <a:noFill/>
        </p:spPr>
        <p:txBody>
          <a:bodyPr wrap="square" lIns="0" tIns="0" rIns="0" bIns="0" rtlCol="0" anchor="t">
            <a:spAutoFit/>
          </a:bodyPr>
          <a:lstStyle/>
          <a:p>
            <a:pPr algn="ctr"/>
            <a:r>
              <a:rPr lang="en-US" sz="4800" dirty="0">
                <a:solidFill>
                  <a:schemeClr val="tx2"/>
                </a:solidFill>
                <a:latin typeface="+mj-lt"/>
              </a:rPr>
              <a:t>TABLES</a:t>
            </a:r>
          </a:p>
        </p:txBody>
      </p:sp>
      <p:grpSp>
        <p:nvGrpSpPr>
          <p:cNvPr id="3" name="Group 4">
            <a:extLst>
              <a:ext uri="{FF2B5EF4-FFF2-40B4-BE49-F238E27FC236}">
                <a16:creationId xmlns:a16="http://schemas.microsoft.com/office/drawing/2014/main" id="{06CA598B-DF6C-4E38-81F9-83B9B7271CF1}"/>
              </a:ext>
            </a:extLst>
          </p:cNvPr>
          <p:cNvGrpSpPr/>
          <p:nvPr/>
        </p:nvGrpSpPr>
        <p:grpSpPr>
          <a:xfrm>
            <a:off x="5319855" y="6478321"/>
            <a:ext cx="1552291" cy="121183"/>
            <a:chOff x="4665436" y="4689691"/>
            <a:chExt cx="2415114" cy="121183"/>
          </a:xfrm>
        </p:grpSpPr>
        <p:sp>
          <p:nvSpPr>
            <p:cNvPr id="4" name="Rectangle: Rounded Corners 5">
              <a:extLst>
                <a:ext uri="{FF2B5EF4-FFF2-40B4-BE49-F238E27FC236}">
                  <a16:creationId xmlns:a16="http://schemas.microsoft.com/office/drawing/2014/main" id="{F1655EC7-18D8-44F3-929B-64A67C58B135}"/>
                </a:ext>
              </a:extLst>
            </p:cNvPr>
            <p:cNvSpPr/>
            <p:nvPr/>
          </p:nvSpPr>
          <p:spPr>
            <a:xfrm>
              <a:off x="4665436" y="4689691"/>
              <a:ext cx="1075758" cy="12118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6">
              <a:extLst>
                <a:ext uri="{FF2B5EF4-FFF2-40B4-BE49-F238E27FC236}">
                  <a16:creationId xmlns:a16="http://schemas.microsoft.com/office/drawing/2014/main" id="{8B0C365A-4F97-432C-B6BE-1B8473555D68}"/>
                </a:ext>
              </a:extLst>
            </p:cNvPr>
            <p:cNvSpPr/>
            <p:nvPr/>
          </p:nvSpPr>
          <p:spPr>
            <a:xfrm>
              <a:off x="6004792" y="4689691"/>
              <a:ext cx="1075758" cy="12118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Date Placeholder 7">
            <a:extLst>
              <a:ext uri="{FF2B5EF4-FFF2-40B4-BE49-F238E27FC236}">
                <a16:creationId xmlns:a16="http://schemas.microsoft.com/office/drawing/2014/main" id="{B3E0FF71-6EC5-420A-98F2-A55AAC8580F0}"/>
              </a:ext>
            </a:extLst>
          </p:cNvPr>
          <p:cNvSpPr txBox="1">
            <a:spLocks/>
          </p:cNvSpPr>
          <p:nvPr/>
        </p:nvSpPr>
        <p:spPr>
          <a:xfrm>
            <a:off x="8382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2ABB57-F0EC-4286-B1AC-36841ACD99BD}" type="datetime1">
              <a:rPr lang="en-US" smtClean="0"/>
              <a:pPr/>
              <a:t>12/1/2020</a:t>
            </a:fld>
            <a:endParaRPr lang="en-US" dirty="0"/>
          </a:p>
        </p:txBody>
      </p:sp>
      <p:sp>
        <p:nvSpPr>
          <p:cNvPr id="7" name="Slide Number Placeholder 8">
            <a:extLst>
              <a:ext uri="{FF2B5EF4-FFF2-40B4-BE49-F238E27FC236}">
                <a16:creationId xmlns:a16="http://schemas.microsoft.com/office/drawing/2014/main" id="{D6B8B917-3F67-4551-A687-485E7A2DADC7}"/>
              </a:ext>
            </a:extLst>
          </p:cNvPr>
          <p:cNvSpPr txBox="1">
            <a:spLocks/>
          </p:cNvSpPr>
          <p:nvPr/>
        </p:nvSpPr>
        <p:spPr>
          <a:xfrm>
            <a:off x="86106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94E2DD-4F38-4D2A-97E5-5D7467AA1DEC}" type="slidenum">
              <a:rPr lang="en-US" smtClean="0"/>
              <a:pPr/>
              <a:t>14</a:t>
            </a:fld>
            <a:endParaRPr lang="en-US" dirty="0"/>
          </a:p>
        </p:txBody>
      </p:sp>
      <p:sp>
        <p:nvSpPr>
          <p:cNvPr id="8" name="Rectangle: Top Corners Rounded 1">
            <a:extLst>
              <a:ext uri="{FF2B5EF4-FFF2-40B4-BE49-F238E27FC236}">
                <a16:creationId xmlns:a16="http://schemas.microsoft.com/office/drawing/2014/main" id="{1A302BB6-56BC-4F8E-B0D8-82A40674BF89}"/>
              </a:ext>
            </a:extLst>
          </p:cNvPr>
          <p:cNvSpPr/>
          <p:nvPr/>
        </p:nvSpPr>
        <p:spPr>
          <a:xfrm>
            <a:off x="953945" y="1190624"/>
            <a:ext cx="2895600" cy="738663"/>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LOREM IPSUM</a:t>
            </a:r>
          </a:p>
        </p:txBody>
      </p:sp>
      <p:sp>
        <p:nvSpPr>
          <p:cNvPr id="9" name="Rectangle: Top Corners Rounded 25">
            <a:extLst>
              <a:ext uri="{FF2B5EF4-FFF2-40B4-BE49-F238E27FC236}">
                <a16:creationId xmlns:a16="http://schemas.microsoft.com/office/drawing/2014/main" id="{C514B935-2442-4285-A7BD-060E7CB824C4}"/>
              </a:ext>
            </a:extLst>
          </p:cNvPr>
          <p:cNvSpPr/>
          <p:nvPr/>
        </p:nvSpPr>
        <p:spPr>
          <a:xfrm>
            <a:off x="4648200" y="1190624"/>
            <a:ext cx="2895600" cy="738663"/>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LOREM IPSUM</a:t>
            </a:r>
          </a:p>
        </p:txBody>
      </p:sp>
      <p:sp>
        <p:nvSpPr>
          <p:cNvPr id="10" name="Rectangle: Top Corners Rounded 30">
            <a:extLst>
              <a:ext uri="{FF2B5EF4-FFF2-40B4-BE49-F238E27FC236}">
                <a16:creationId xmlns:a16="http://schemas.microsoft.com/office/drawing/2014/main" id="{621A5D8B-E493-464E-89B4-DFCCD94A0C10}"/>
              </a:ext>
            </a:extLst>
          </p:cNvPr>
          <p:cNvSpPr/>
          <p:nvPr/>
        </p:nvSpPr>
        <p:spPr>
          <a:xfrm>
            <a:off x="8342455" y="1190624"/>
            <a:ext cx="2895600" cy="738663"/>
          </a:xfrm>
          <a:prstGeom prst="round2Same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LOREM IPSUM</a:t>
            </a:r>
          </a:p>
        </p:txBody>
      </p:sp>
      <p:sp>
        <p:nvSpPr>
          <p:cNvPr id="11" name="Rectangle 9">
            <a:extLst>
              <a:ext uri="{FF2B5EF4-FFF2-40B4-BE49-F238E27FC236}">
                <a16:creationId xmlns:a16="http://schemas.microsoft.com/office/drawing/2014/main" id="{89A683E3-8241-4971-990D-49AF78438E61}"/>
              </a:ext>
            </a:extLst>
          </p:cNvPr>
          <p:cNvSpPr/>
          <p:nvPr/>
        </p:nvSpPr>
        <p:spPr>
          <a:xfrm>
            <a:off x="953945" y="2050470"/>
            <a:ext cx="2895600" cy="32835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32">
            <a:extLst>
              <a:ext uri="{FF2B5EF4-FFF2-40B4-BE49-F238E27FC236}">
                <a16:creationId xmlns:a16="http://schemas.microsoft.com/office/drawing/2014/main" id="{DE76D4B5-41DF-4118-9C41-C06D6274AD3B}"/>
              </a:ext>
            </a:extLst>
          </p:cNvPr>
          <p:cNvSpPr/>
          <p:nvPr/>
        </p:nvSpPr>
        <p:spPr>
          <a:xfrm>
            <a:off x="4648200" y="2050470"/>
            <a:ext cx="2895600" cy="3283529"/>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35">
            <a:extLst>
              <a:ext uri="{FF2B5EF4-FFF2-40B4-BE49-F238E27FC236}">
                <a16:creationId xmlns:a16="http://schemas.microsoft.com/office/drawing/2014/main" id="{66E7FD98-53B1-470B-A260-620893295B58}"/>
              </a:ext>
            </a:extLst>
          </p:cNvPr>
          <p:cNvSpPr/>
          <p:nvPr/>
        </p:nvSpPr>
        <p:spPr>
          <a:xfrm>
            <a:off x="8342455" y="2050470"/>
            <a:ext cx="2895600" cy="32835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1">
            <a:extLst>
              <a:ext uri="{FF2B5EF4-FFF2-40B4-BE49-F238E27FC236}">
                <a16:creationId xmlns:a16="http://schemas.microsoft.com/office/drawing/2014/main" id="{B6F7327D-D052-4A37-9498-3DD35E17D764}"/>
              </a:ext>
            </a:extLst>
          </p:cNvPr>
          <p:cNvCxnSpPr/>
          <p:nvPr/>
        </p:nvCxnSpPr>
        <p:spPr>
          <a:xfrm>
            <a:off x="1143000" y="3081536"/>
            <a:ext cx="990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36">
            <a:extLst>
              <a:ext uri="{FF2B5EF4-FFF2-40B4-BE49-F238E27FC236}">
                <a16:creationId xmlns:a16="http://schemas.microsoft.com/office/drawing/2014/main" id="{5A6F350D-2E65-44E4-BD1C-619C3429DF92}"/>
              </a:ext>
            </a:extLst>
          </p:cNvPr>
          <p:cNvCxnSpPr/>
          <p:nvPr/>
        </p:nvCxnSpPr>
        <p:spPr>
          <a:xfrm>
            <a:off x="1143000" y="4275336"/>
            <a:ext cx="9906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Rounded Corners 14">
            <a:extLst>
              <a:ext uri="{FF2B5EF4-FFF2-40B4-BE49-F238E27FC236}">
                <a16:creationId xmlns:a16="http://schemas.microsoft.com/office/drawing/2014/main" id="{2BB1CB6D-E956-4638-9152-1EEB36C88394}"/>
              </a:ext>
            </a:extLst>
          </p:cNvPr>
          <p:cNvSpPr/>
          <p:nvPr/>
        </p:nvSpPr>
        <p:spPr>
          <a:xfrm>
            <a:off x="1030145" y="5460999"/>
            <a:ext cx="2743200" cy="609601"/>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SIGN UP</a:t>
            </a:r>
          </a:p>
        </p:txBody>
      </p:sp>
      <p:sp>
        <p:nvSpPr>
          <p:cNvPr id="17" name="Rectangle: Rounded Corners 37">
            <a:extLst>
              <a:ext uri="{FF2B5EF4-FFF2-40B4-BE49-F238E27FC236}">
                <a16:creationId xmlns:a16="http://schemas.microsoft.com/office/drawing/2014/main" id="{A3CAAF51-03B8-4897-AC06-AD78D71C6E61}"/>
              </a:ext>
            </a:extLst>
          </p:cNvPr>
          <p:cNvSpPr/>
          <p:nvPr/>
        </p:nvSpPr>
        <p:spPr>
          <a:xfrm>
            <a:off x="4724400" y="5460999"/>
            <a:ext cx="2743200" cy="60960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SIGN UP</a:t>
            </a:r>
          </a:p>
        </p:txBody>
      </p:sp>
      <p:sp>
        <p:nvSpPr>
          <p:cNvPr id="18" name="Rectangle: Rounded Corners 38">
            <a:extLst>
              <a:ext uri="{FF2B5EF4-FFF2-40B4-BE49-F238E27FC236}">
                <a16:creationId xmlns:a16="http://schemas.microsoft.com/office/drawing/2014/main" id="{1908C680-2185-4FB9-A96D-E8D101FEB3D7}"/>
              </a:ext>
            </a:extLst>
          </p:cNvPr>
          <p:cNvSpPr/>
          <p:nvPr/>
        </p:nvSpPr>
        <p:spPr>
          <a:xfrm>
            <a:off x="8418655" y="5460999"/>
            <a:ext cx="2743200" cy="609601"/>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SIGN UP</a:t>
            </a:r>
          </a:p>
        </p:txBody>
      </p:sp>
      <p:sp>
        <p:nvSpPr>
          <p:cNvPr id="19" name="Rectangle 39">
            <a:extLst>
              <a:ext uri="{FF2B5EF4-FFF2-40B4-BE49-F238E27FC236}">
                <a16:creationId xmlns:a16="http://schemas.microsoft.com/office/drawing/2014/main" id="{3062ECCB-52CB-447B-915C-C89FE482085D}"/>
              </a:ext>
            </a:extLst>
          </p:cNvPr>
          <p:cNvSpPr/>
          <p:nvPr/>
        </p:nvSpPr>
        <p:spPr>
          <a:xfrm>
            <a:off x="1185801" y="2304393"/>
            <a:ext cx="2431888" cy="523220"/>
          </a:xfrm>
          <a:prstGeom prst="rect">
            <a:avLst/>
          </a:prstGeom>
        </p:spPr>
        <p:txBody>
          <a:bodyPr wrap="square" anchor="ctr">
            <a:spAutoFit/>
          </a:bodyPr>
          <a:lstStyle/>
          <a:p>
            <a:pPr algn="ctr"/>
            <a:r>
              <a:rPr lang="en-US" sz="1400" dirty="0"/>
              <a:t>Lorem ipsum dolor sit amet, consectetur adipiscing elit. </a:t>
            </a:r>
          </a:p>
        </p:txBody>
      </p:sp>
      <p:sp>
        <p:nvSpPr>
          <p:cNvPr id="20" name="Rectangle 40">
            <a:extLst>
              <a:ext uri="{FF2B5EF4-FFF2-40B4-BE49-F238E27FC236}">
                <a16:creationId xmlns:a16="http://schemas.microsoft.com/office/drawing/2014/main" id="{561FAB4E-920C-40D6-BA3A-0E62A67234E4}"/>
              </a:ext>
            </a:extLst>
          </p:cNvPr>
          <p:cNvSpPr/>
          <p:nvPr/>
        </p:nvSpPr>
        <p:spPr>
          <a:xfrm>
            <a:off x="1185801" y="3423726"/>
            <a:ext cx="2431888" cy="523220"/>
          </a:xfrm>
          <a:prstGeom prst="rect">
            <a:avLst/>
          </a:prstGeom>
        </p:spPr>
        <p:txBody>
          <a:bodyPr wrap="square" anchor="ctr">
            <a:spAutoFit/>
          </a:bodyPr>
          <a:lstStyle/>
          <a:p>
            <a:pPr algn="ctr"/>
            <a:r>
              <a:rPr lang="en-US" sz="1400" dirty="0"/>
              <a:t>Lorem ipsum dolor sit amet, consectetur adipiscing elit. </a:t>
            </a:r>
          </a:p>
        </p:txBody>
      </p:sp>
      <p:sp>
        <p:nvSpPr>
          <p:cNvPr id="21" name="Rectangle 41">
            <a:extLst>
              <a:ext uri="{FF2B5EF4-FFF2-40B4-BE49-F238E27FC236}">
                <a16:creationId xmlns:a16="http://schemas.microsoft.com/office/drawing/2014/main" id="{06A97B26-82DD-4CC5-BFDF-34B4C6298D5D}"/>
              </a:ext>
            </a:extLst>
          </p:cNvPr>
          <p:cNvSpPr/>
          <p:nvPr/>
        </p:nvSpPr>
        <p:spPr>
          <a:xfrm>
            <a:off x="1185801" y="4543058"/>
            <a:ext cx="2431888" cy="523220"/>
          </a:xfrm>
          <a:prstGeom prst="rect">
            <a:avLst/>
          </a:prstGeom>
        </p:spPr>
        <p:txBody>
          <a:bodyPr wrap="square" anchor="ctr">
            <a:spAutoFit/>
          </a:bodyPr>
          <a:lstStyle/>
          <a:p>
            <a:pPr algn="ctr"/>
            <a:r>
              <a:rPr lang="en-US" sz="1400" dirty="0"/>
              <a:t>Lorem ipsum dolor sit amet, consectetur adipiscing elit. </a:t>
            </a:r>
          </a:p>
        </p:txBody>
      </p:sp>
      <p:sp>
        <p:nvSpPr>
          <p:cNvPr id="22" name="Rectangle 42">
            <a:extLst>
              <a:ext uri="{FF2B5EF4-FFF2-40B4-BE49-F238E27FC236}">
                <a16:creationId xmlns:a16="http://schemas.microsoft.com/office/drawing/2014/main" id="{1446164F-2B24-47B5-A4E6-333052D6DA1D}"/>
              </a:ext>
            </a:extLst>
          </p:cNvPr>
          <p:cNvSpPr/>
          <p:nvPr/>
        </p:nvSpPr>
        <p:spPr>
          <a:xfrm>
            <a:off x="4880056" y="2304393"/>
            <a:ext cx="2431888" cy="523220"/>
          </a:xfrm>
          <a:prstGeom prst="rect">
            <a:avLst/>
          </a:prstGeom>
        </p:spPr>
        <p:txBody>
          <a:bodyPr wrap="square" anchor="ctr">
            <a:spAutoFit/>
          </a:bodyPr>
          <a:lstStyle/>
          <a:p>
            <a:pPr algn="ctr"/>
            <a:r>
              <a:rPr lang="en-US" sz="1400" dirty="0"/>
              <a:t>Lorem ipsum dolor sit amet, consectetur adipiscing elit. </a:t>
            </a:r>
          </a:p>
        </p:txBody>
      </p:sp>
      <p:sp>
        <p:nvSpPr>
          <p:cNvPr id="23" name="Rectangle 43">
            <a:extLst>
              <a:ext uri="{FF2B5EF4-FFF2-40B4-BE49-F238E27FC236}">
                <a16:creationId xmlns:a16="http://schemas.microsoft.com/office/drawing/2014/main" id="{4D672107-4888-4421-9FE0-20028E719229}"/>
              </a:ext>
            </a:extLst>
          </p:cNvPr>
          <p:cNvSpPr/>
          <p:nvPr/>
        </p:nvSpPr>
        <p:spPr>
          <a:xfrm>
            <a:off x="4880056" y="3423726"/>
            <a:ext cx="2431888" cy="523220"/>
          </a:xfrm>
          <a:prstGeom prst="rect">
            <a:avLst/>
          </a:prstGeom>
        </p:spPr>
        <p:txBody>
          <a:bodyPr wrap="square" anchor="ctr">
            <a:spAutoFit/>
          </a:bodyPr>
          <a:lstStyle/>
          <a:p>
            <a:pPr algn="ctr"/>
            <a:r>
              <a:rPr lang="en-US" sz="1400" dirty="0"/>
              <a:t>Lorem ipsum dolor sit amet, consectetur adipiscing elit. </a:t>
            </a:r>
          </a:p>
        </p:txBody>
      </p:sp>
      <p:sp>
        <p:nvSpPr>
          <p:cNvPr id="24" name="Rectangle 44">
            <a:extLst>
              <a:ext uri="{FF2B5EF4-FFF2-40B4-BE49-F238E27FC236}">
                <a16:creationId xmlns:a16="http://schemas.microsoft.com/office/drawing/2014/main" id="{2C7D6DF7-DEE3-46AE-8209-83BACD184C6B}"/>
              </a:ext>
            </a:extLst>
          </p:cNvPr>
          <p:cNvSpPr/>
          <p:nvPr/>
        </p:nvSpPr>
        <p:spPr>
          <a:xfrm>
            <a:off x="4880056" y="4543058"/>
            <a:ext cx="2431888" cy="523220"/>
          </a:xfrm>
          <a:prstGeom prst="rect">
            <a:avLst/>
          </a:prstGeom>
        </p:spPr>
        <p:txBody>
          <a:bodyPr wrap="square" anchor="ctr">
            <a:spAutoFit/>
          </a:bodyPr>
          <a:lstStyle/>
          <a:p>
            <a:pPr algn="ctr"/>
            <a:r>
              <a:rPr lang="en-US" sz="1400" dirty="0"/>
              <a:t>Lorem ipsum dolor sit amet, consectetur adipiscing elit. </a:t>
            </a:r>
          </a:p>
        </p:txBody>
      </p:sp>
      <p:sp>
        <p:nvSpPr>
          <p:cNvPr id="25" name="Rectangle 45">
            <a:extLst>
              <a:ext uri="{FF2B5EF4-FFF2-40B4-BE49-F238E27FC236}">
                <a16:creationId xmlns:a16="http://schemas.microsoft.com/office/drawing/2014/main" id="{8518969F-B591-482D-B1F8-F111F1DB06FE}"/>
              </a:ext>
            </a:extLst>
          </p:cNvPr>
          <p:cNvSpPr/>
          <p:nvPr/>
        </p:nvSpPr>
        <p:spPr>
          <a:xfrm>
            <a:off x="8574311" y="2304393"/>
            <a:ext cx="2431888" cy="523220"/>
          </a:xfrm>
          <a:prstGeom prst="rect">
            <a:avLst/>
          </a:prstGeom>
        </p:spPr>
        <p:txBody>
          <a:bodyPr wrap="square" anchor="ctr">
            <a:spAutoFit/>
          </a:bodyPr>
          <a:lstStyle/>
          <a:p>
            <a:pPr algn="ctr"/>
            <a:r>
              <a:rPr lang="en-US" sz="1400" dirty="0"/>
              <a:t>Lorem ipsum dolor sit amet, consectetur adipiscing elit. </a:t>
            </a:r>
          </a:p>
        </p:txBody>
      </p:sp>
      <p:sp>
        <p:nvSpPr>
          <p:cNvPr id="26" name="Rectangle 46">
            <a:extLst>
              <a:ext uri="{FF2B5EF4-FFF2-40B4-BE49-F238E27FC236}">
                <a16:creationId xmlns:a16="http://schemas.microsoft.com/office/drawing/2014/main" id="{2F22C4BD-28C5-426D-8889-E9CD2C4EF2AE}"/>
              </a:ext>
            </a:extLst>
          </p:cNvPr>
          <p:cNvSpPr/>
          <p:nvPr/>
        </p:nvSpPr>
        <p:spPr>
          <a:xfrm>
            <a:off x="8574311" y="3423726"/>
            <a:ext cx="2431888" cy="523220"/>
          </a:xfrm>
          <a:prstGeom prst="rect">
            <a:avLst/>
          </a:prstGeom>
        </p:spPr>
        <p:txBody>
          <a:bodyPr wrap="square" anchor="ctr">
            <a:spAutoFit/>
          </a:bodyPr>
          <a:lstStyle/>
          <a:p>
            <a:pPr algn="ctr"/>
            <a:r>
              <a:rPr lang="en-US" sz="1400" dirty="0"/>
              <a:t>Lorem ipsum dolor sit amet, consectetur adipiscing elit. </a:t>
            </a:r>
          </a:p>
        </p:txBody>
      </p:sp>
      <p:sp>
        <p:nvSpPr>
          <p:cNvPr id="27" name="Rectangle 47">
            <a:extLst>
              <a:ext uri="{FF2B5EF4-FFF2-40B4-BE49-F238E27FC236}">
                <a16:creationId xmlns:a16="http://schemas.microsoft.com/office/drawing/2014/main" id="{FA279A66-512A-4FA9-AEB5-ECB6621494CB}"/>
              </a:ext>
            </a:extLst>
          </p:cNvPr>
          <p:cNvSpPr/>
          <p:nvPr/>
        </p:nvSpPr>
        <p:spPr>
          <a:xfrm>
            <a:off x="8574311" y="4543058"/>
            <a:ext cx="2431888" cy="523220"/>
          </a:xfrm>
          <a:prstGeom prst="rect">
            <a:avLst/>
          </a:prstGeom>
        </p:spPr>
        <p:txBody>
          <a:bodyPr wrap="square" anchor="ctr">
            <a:spAutoFit/>
          </a:bodyPr>
          <a:lstStyle/>
          <a:p>
            <a:pPr algn="ctr"/>
            <a:r>
              <a:rPr lang="en-US" sz="1400" dirty="0"/>
              <a:t>Lorem ipsum dolor sit amet, consectetur adipiscing elit. </a:t>
            </a:r>
          </a:p>
        </p:txBody>
      </p:sp>
    </p:spTree>
    <p:extLst>
      <p:ext uri="{BB962C8B-B14F-4D97-AF65-F5344CB8AC3E}">
        <p14:creationId xmlns:p14="http://schemas.microsoft.com/office/powerpoint/2010/main" val="3744929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D7FB1C1D-522B-4550-B55D-89645679FC95}"/>
              </a:ext>
            </a:extLst>
          </p:cNvPr>
          <p:cNvSpPr txBox="1"/>
          <p:nvPr/>
        </p:nvSpPr>
        <p:spPr>
          <a:xfrm>
            <a:off x="431800" y="191214"/>
            <a:ext cx="11328400" cy="738664"/>
          </a:xfrm>
          <a:prstGeom prst="rect">
            <a:avLst/>
          </a:prstGeom>
          <a:noFill/>
        </p:spPr>
        <p:txBody>
          <a:bodyPr wrap="square" lIns="0" tIns="0" rIns="0" bIns="0" rtlCol="0" anchor="t">
            <a:spAutoFit/>
          </a:bodyPr>
          <a:lstStyle/>
          <a:p>
            <a:pPr algn="ctr"/>
            <a:r>
              <a:rPr lang="en-US" sz="4800" dirty="0">
                <a:solidFill>
                  <a:schemeClr val="tx2"/>
                </a:solidFill>
                <a:latin typeface="+mj-lt"/>
              </a:rPr>
              <a:t>TABLES</a:t>
            </a:r>
          </a:p>
        </p:txBody>
      </p:sp>
      <p:grpSp>
        <p:nvGrpSpPr>
          <p:cNvPr id="3" name="Group 4">
            <a:extLst>
              <a:ext uri="{FF2B5EF4-FFF2-40B4-BE49-F238E27FC236}">
                <a16:creationId xmlns:a16="http://schemas.microsoft.com/office/drawing/2014/main" id="{BF5B4B0F-4240-4B9A-BE6F-23023077D0D5}"/>
              </a:ext>
            </a:extLst>
          </p:cNvPr>
          <p:cNvGrpSpPr/>
          <p:nvPr/>
        </p:nvGrpSpPr>
        <p:grpSpPr>
          <a:xfrm>
            <a:off x="5319855" y="6478321"/>
            <a:ext cx="1552291" cy="121183"/>
            <a:chOff x="4665436" y="4689691"/>
            <a:chExt cx="2415114" cy="121183"/>
          </a:xfrm>
        </p:grpSpPr>
        <p:sp>
          <p:nvSpPr>
            <p:cNvPr id="4" name="Rectangle: Rounded Corners 5">
              <a:extLst>
                <a:ext uri="{FF2B5EF4-FFF2-40B4-BE49-F238E27FC236}">
                  <a16:creationId xmlns:a16="http://schemas.microsoft.com/office/drawing/2014/main" id="{18195505-F1F0-44C2-BD98-7D0450840A4D}"/>
                </a:ext>
              </a:extLst>
            </p:cNvPr>
            <p:cNvSpPr/>
            <p:nvPr/>
          </p:nvSpPr>
          <p:spPr>
            <a:xfrm>
              <a:off x="4665436" y="4689691"/>
              <a:ext cx="1075758" cy="12118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6">
              <a:extLst>
                <a:ext uri="{FF2B5EF4-FFF2-40B4-BE49-F238E27FC236}">
                  <a16:creationId xmlns:a16="http://schemas.microsoft.com/office/drawing/2014/main" id="{4E9933D7-6F68-47FF-8BCF-B34D91A617FF}"/>
                </a:ext>
              </a:extLst>
            </p:cNvPr>
            <p:cNvSpPr/>
            <p:nvPr/>
          </p:nvSpPr>
          <p:spPr>
            <a:xfrm>
              <a:off x="6004792" y="4689691"/>
              <a:ext cx="1075758" cy="12118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Date Placeholder 7">
            <a:extLst>
              <a:ext uri="{FF2B5EF4-FFF2-40B4-BE49-F238E27FC236}">
                <a16:creationId xmlns:a16="http://schemas.microsoft.com/office/drawing/2014/main" id="{6C9D235A-7447-48D6-8841-2D33381E8B79}"/>
              </a:ext>
            </a:extLst>
          </p:cNvPr>
          <p:cNvSpPr txBox="1">
            <a:spLocks/>
          </p:cNvSpPr>
          <p:nvPr/>
        </p:nvSpPr>
        <p:spPr>
          <a:xfrm>
            <a:off x="8382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2ABB57-F0EC-4286-B1AC-36841ACD99BD}" type="datetime1">
              <a:rPr lang="en-US" smtClean="0"/>
              <a:pPr/>
              <a:t>12/1/2020</a:t>
            </a:fld>
            <a:endParaRPr lang="en-US" dirty="0"/>
          </a:p>
        </p:txBody>
      </p:sp>
      <p:sp>
        <p:nvSpPr>
          <p:cNvPr id="7" name="Slide Number Placeholder 8">
            <a:extLst>
              <a:ext uri="{FF2B5EF4-FFF2-40B4-BE49-F238E27FC236}">
                <a16:creationId xmlns:a16="http://schemas.microsoft.com/office/drawing/2014/main" id="{AEDB2F99-1609-4E34-9B7B-C3AFF7F85FF4}"/>
              </a:ext>
            </a:extLst>
          </p:cNvPr>
          <p:cNvSpPr txBox="1">
            <a:spLocks/>
          </p:cNvSpPr>
          <p:nvPr/>
        </p:nvSpPr>
        <p:spPr>
          <a:xfrm>
            <a:off x="86106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94E2DD-4F38-4D2A-97E5-5D7467AA1DEC}" type="slidenum">
              <a:rPr lang="en-US" smtClean="0"/>
              <a:pPr/>
              <a:t>15</a:t>
            </a:fld>
            <a:endParaRPr lang="en-US" dirty="0"/>
          </a:p>
        </p:txBody>
      </p:sp>
      <p:sp>
        <p:nvSpPr>
          <p:cNvPr id="8" name="Rectangle: Top Corners Rounded 27">
            <a:extLst>
              <a:ext uri="{FF2B5EF4-FFF2-40B4-BE49-F238E27FC236}">
                <a16:creationId xmlns:a16="http://schemas.microsoft.com/office/drawing/2014/main" id="{E4853446-AB72-4782-988F-84738ADFCE05}"/>
              </a:ext>
            </a:extLst>
          </p:cNvPr>
          <p:cNvSpPr/>
          <p:nvPr/>
        </p:nvSpPr>
        <p:spPr>
          <a:xfrm>
            <a:off x="431800" y="1190624"/>
            <a:ext cx="2633817" cy="738663"/>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LOREM IPSUM</a:t>
            </a:r>
          </a:p>
        </p:txBody>
      </p:sp>
      <p:sp>
        <p:nvSpPr>
          <p:cNvPr id="9" name="Rectangle 28">
            <a:extLst>
              <a:ext uri="{FF2B5EF4-FFF2-40B4-BE49-F238E27FC236}">
                <a16:creationId xmlns:a16="http://schemas.microsoft.com/office/drawing/2014/main" id="{92F4EF09-4A9E-402F-893B-4D991D5C3109}"/>
              </a:ext>
            </a:extLst>
          </p:cNvPr>
          <p:cNvSpPr/>
          <p:nvPr/>
        </p:nvSpPr>
        <p:spPr>
          <a:xfrm>
            <a:off x="431800" y="2032000"/>
            <a:ext cx="2633817" cy="4025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Top Corners Rounded 29">
            <a:extLst>
              <a:ext uri="{FF2B5EF4-FFF2-40B4-BE49-F238E27FC236}">
                <a16:creationId xmlns:a16="http://schemas.microsoft.com/office/drawing/2014/main" id="{D2104360-0488-4003-A362-847B48E1F198}"/>
              </a:ext>
            </a:extLst>
          </p:cNvPr>
          <p:cNvSpPr/>
          <p:nvPr/>
        </p:nvSpPr>
        <p:spPr>
          <a:xfrm>
            <a:off x="3329994" y="1190624"/>
            <a:ext cx="2633817" cy="738663"/>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LOREM IPSUM</a:t>
            </a:r>
          </a:p>
        </p:txBody>
      </p:sp>
      <p:sp>
        <p:nvSpPr>
          <p:cNvPr id="11" name="Rectangle 31">
            <a:extLst>
              <a:ext uri="{FF2B5EF4-FFF2-40B4-BE49-F238E27FC236}">
                <a16:creationId xmlns:a16="http://schemas.microsoft.com/office/drawing/2014/main" id="{AE41C6A4-DE43-4715-8D06-AB3807B943A7}"/>
              </a:ext>
            </a:extLst>
          </p:cNvPr>
          <p:cNvSpPr/>
          <p:nvPr/>
        </p:nvSpPr>
        <p:spPr>
          <a:xfrm>
            <a:off x="3329994" y="2032000"/>
            <a:ext cx="2633817" cy="4025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Top Corners Rounded 33">
            <a:extLst>
              <a:ext uri="{FF2B5EF4-FFF2-40B4-BE49-F238E27FC236}">
                <a16:creationId xmlns:a16="http://schemas.microsoft.com/office/drawing/2014/main" id="{5541D0EA-74AC-46C6-B79D-72DC18A12E98}"/>
              </a:ext>
            </a:extLst>
          </p:cNvPr>
          <p:cNvSpPr/>
          <p:nvPr/>
        </p:nvSpPr>
        <p:spPr>
          <a:xfrm>
            <a:off x="6228189" y="1190624"/>
            <a:ext cx="2633817" cy="738663"/>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LOREM IPSUM</a:t>
            </a:r>
          </a:p>
        </p:txBody>
      </p:sp>
      <p:sp>
        <p:nvSpPr>
          <p:cNvPr id="13" name="Rectangle 34">
            <a:extLst>
              <a:ext uri="{FF2B5EF4-FFF2-40B4-BE49-F238E27FC236}">
                <a16:creationId xmlns:a16="http://schemas.microsoft.com/office/drawing/2014/main" id="{BCBAE338-0742-4ACE-BDCE-CC66A4764C26}"/>
              </a:ext>
            </a:extLst>
          </p:cNvPr>
          <p:cNvSpPr/>
          <p:nvPr/>
        </p:nvSpPr>
        <p:spPr>
          <a:xfrm>
            <a:off x="6228189" y="2032000"/>
            <a:ext cx="2633817" cy="4025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Top Corners Rounded 48">
            <a:extLst>
              <a:ext uri="{FF2B5EF4-FFF2-40B4-BE49-F238E27FC236}">
                <a16:creationId xmlns:a16="http://schemas.microsoft.com/office/drawing/2014/main" id="{098A0193-0359-4F44-A116-FE0FA5B0D381}"/>
              </a:ext>
            </a:extLst>
          </p:cNvPr>
          <p:cNvSpPr/>
          <p:nvPr/>
        </p:nvSpPr>
        <p:spPr>
          <a:xfrm>
            <a:off x="9126383" y="1190624"/>
            <a:ext cx="2633817" cy="738663"/>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LOREM IPSUM</a:t>
            </a:r>
          </a:p>
        </p:txBody>
      </p:sp>
      <p:sp>
        <p:nvSpPr>
          <p:cNvPr id="15" name="Rectangle 49">
            <a:extLst>
              <a:ext uri="{FF2B5EF4-FFF2-40B4-BE49-F238E27FC236}">
                <a16:creationId xmlns:a16="http://schemas.microsoft.com/office/drawing/2014/main" id="{913591EF-B0E5-42BA-A756-9952C75ED7A4}"/>
              </a:ext>
            </a:extLst>
          </p:cNvPr>
          <p:cNvSpPr/>
          <p:nvPr/>
        </p:nvSpPr>
        <p:spPr>
          <a:xfrm>
            <a:off x="9126383" y="2032000"/>
            <a:ext cx="2633817" cy="4025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Rounded Corners 10">
            <a:extLst>
              <a:ext uri="{FF2B5EF4-FFF2-40B4-BE49-F238E27FC236}">
                <a16:creationId xmlns:a16="http://schemas.microsoft.com/office/drawing/2014/main" id="{B0BEBAFE-255A-48CC-8977-6C83DFFC9881}"/>
              </a:ext>
            </a:extLst>
          </p:cNvPr>
          <p:cNvSpPr/>
          <p:nvPr/>
        </p:nvSpPr>
        <p:spPr>
          <a:xfrm>
            <a:off x="573958" y="5478912"/>
            <a:ext cx="2349500" cy="451988"/>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LOREM IPSUM</a:t>
            </a:r>
          </a:p>
        </p:txBody>
      </p:sp>
      <p:sp>
        <p:nvSpPr>
          <p:cNvPr id="17" name="Rectangle: Rounded Corners 50">
            <a:extLst>
              <a:ext uri="{FF2B5EF4-FFF2-40B4-BE49-F238E27FC236}">
                <a16:creationId xmlns:a16="http://schemas.microsoft.com/office/drawing/2014/main" id="{8CAE6CD4-473C-4B5F-BC21-91A0F55A3C99}"/>
              </a:ext>
            </a:extLst>
          </p:cNvPr>
          <p:cNvSpPr/>
          <p:nvPr/>
        </p:nvSpPr>
        <p:spPr>
          <a:xfrm>
            <a:off x="3472152" y="5478912"/>
            <a:ext cx="2349500" cy="45198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LOREM IPSUM</a:t>
            </a:r>
          </a:p>
        </p:txBody>
      </p:sp>
      <p:sp>
        <p:nvSpPr>
          <p:cNvPr id="18" name="Rectangle: Rounded Corners 51">
            <a:extLst>
              <a:ext uri="{FF2B5EF4-FFF2-40B4-BE49-F238E27FC236}">
                <a16:creationId xmlns:a16="http://schemas.microsoft.com/office/drawing/2014/main" id="{911C73B5-70D7-4871-A11E-FB5D7F2B24A4}"/>
              </a:ext>
            </a:extLst>
          </p:cNvPr>
          <p:cNvSpPr/>
          <p:nvPr/>
        </p:nvSpPr>
        <p:spPr>
          <a:xfrm>
            <a:off x="6370347" y="5478912"/>
            <a:ext cx="2349500" cy="451988"/>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LOREM IPSUM</a:t>
            </a:r>
          </a:p>
        </p:txBody>
      </p:sp>
      <p:sp>
        <p:nvSpPr>
          <p:cNvPr id="19" name="Rectangle: Rounded Corners 52">
            <a:extLst>
              <a:ext uri="{FF2B5EF4-FFF2-40B4-BE49-F238E27FC236}">
                <a16:creationId xmlns:a16="http://schemas.microsoft.com/office/drawing/2014/main" id="{E433538E-B3DF-4E5A-958C-1DAB0DC3E003}"/>
              </a:ext>
            </a:extLst>
          </p:cNvPr>
          <p:cNvSpPr/>
          <p:nvPr/>
        </p:nvSpPr>
        <p:spPr>
          <a:xfrm>
            <a:off x="9268541" y="5478912"/>
            <a:ext cx="2349500" cy="45198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LOREM IPSUM</a:t>
            </a:r>
          </a:p>
        </p:txBody>
      </p:sp>
      <p:sp>
        <p:nvSpPr>
          <p:cNvPr id="20" name="Rectangle 53">
            <a:extLst>
              <a:ext uri="{FF2B5EF4-FFF2-40B4-BE49-F238E27FC236}">
                <a16:creationId xmlns:a16="http://schemas.microsoft.com/office/drawing/2014/main" id="{C938AD3C-7125-41D2-8329-74B34C6EA163}"/>
              </a:ext>
            </a:extLst>
          </p:cNvPr>
          <p:cNvSpPr/>
          <p:nvPr/>
        </p:nvSpPr>
        <p:spPr>
          <a:xfrm>
            <a:off x="792316" y="2265911"/>
            <a:ext cx="1912784" cy="923330"/>
          </a:xfrm>
          <a:prstGeom prst="rect">
            <a:avLst/>
          </a:prstGeom>
        </p:spPr>
        <p:txBody>
          <a:bodyPr wrap="square" lIns="0" tIns="0" rIns="0" bIns="0" anchor="ctr">
            <a:spAutoFit/>
          </a:bodyPr>
          <a:lstStyle/>
          <a:p>
            <a:pPr algn="ctr"/>
            <a:r>
              <a:rPr lang="en-US" sz="6000" dirty="0">
                <a:solidFill>
                  <a:schemeClr val="accent1"/>
                </a:solidFill>
              </a:rPr>
              <a:t>$20</a:t>
            </a:r>
          </a:p>
        </p:txBody>
      </p:sp>
      <p:sp>
        <p:nvSpPr>
          <p:cNvPr id="21" name="Rectangle 54">
            <a:extLst>
              <a:ext uri="{FF2B5EF4-FFF2-40B4-BE49-F238E27FC236}">
                <a16:creationId xmlns:a16="http://schemas.microsoft.com/office/drawing/2014/main" id="{31E9FA0F-FE12-46F5-8EAE-AE2268DFCFE8}"/>
              </a:ext>
            </a:extLst>
          </p:cNvPr>
          <p:cNvSpPr/>
          <p:nvPr/>
        </p:nvSpPr>
        <p:spPr>
          <a:xfrm>
            <a:off x="3690510" y="2265911"/>
            <a:ext cx="1912784" cy="923330"/>
          </a:xfrm>
          <a:prstGeom prst="rect">
            <a:avLst/>
          </a:prstGeom>
        </p:spPr>
        <p:txBody>
          <a:bodyPr wrap="square" lIns="0" tIns="0" rIns="0" bIns="0" anchor="ctr">
            <a:spAutoFit/>
          </a:bodyPr>
          <a:lstStyle/>
          <a:p>
            <a:pPr algn="ctr"/>
            <a:r>
              <a:rPr lang="en-US" sz="6000" dirty="0">
                <a:solidFill>
                  <a:schemeClr val="accent2"/>
                </a:solidFill>
              </a:rPr>
              <a:t>$40</a:t>
            </a:r>
          </a:p>
        </p:txBody>
      </p:sp>
      <p:sp>
        <p:nvSpPr>
          <p:cNvPr id="22" name="Rectangle 55">
            <a:extLst>
              <a:ext uri="{FF2B5EF4-FFF2-40B4-BE49-F238E27FC236}">
                <a16:creationId xmlns:a16="http://schemas.microsoft.com/office/drawing/2014/main" id="{84FA49E3-6FF9-4B4B-A8FB-F0678A23AC7E}"/>
              </a:ext>
            </a:extLst>
          </p:cNvPr>
          <p:cNvSpPr/>
          <p:nvPr/>
        </p:nvSpPr>
        <p:spPr>
          <a:xfrm>
            <a:off x="6588705" y="2265911"/>
            <a:ext cx="1912784" cy="923330"/>
          </a:xfrm>
          <a:prstGeom prst="rect">
            <a:avLst/>
          </a:prstGeom>
        </p:spPr>
        <p:txBody>
          <a:bodyPr wrap="square" lIns="0" tIns="0" rIns="0" bIns="0" anchor="ctr">
            <a:spAutoFit/>
          </a:bodyPr>
          <a:lstStyle/>
          <a:p>
            <a:pPr algn="ctr"/>
            <a:r>
              <a:rPr lang="en-US" sz="6000" dirty="0">
                <a:solidFill>
                  <a:schemeClr val="accent1"/>
                </a:solidFill>
              </a:rPr>
              <a:t>$60</a:t>
            </a:r>
          </a:p>
        </p:txBody>
      </p:sp>
      <p:sp>
        <p:nvSpPr>
          <p:cNvPr id="23" name="Rectangle 56">
            <a:extLst>
              <a:ext uri="{FF2B5EF4-FFF2-40B4-BE49-F238E27FC236}">
                <a16:creationId xmlns:a16="http://schemas.microsoft.com/office/drawing/2014/main" id="{C3416BDA-40CA-4A6F-8230-0AF8CF6B326C}"/>
              </a:ext>
            </a:extLst>
          </p:cNvPr>
          <p:cNvSpPr/>
          <p:nvPr/>
        </p:nvSpPr>
        <p:spPr>
          <a:xfrm>
            <a:off x="9486899" y="2265911"/>
            <a:ext cx="1912784" cy="923330"/>
          </a:xfrm>
          <a:prstGeom prst="rect">
            <a:avLst/>
          </a:prstGeom>
        </p:spPr>
        <p:txBody>
          <a:bodyPr wrap="square" lIns="0" tIns="0" rIns="0" bIns="0" anchor="ctr">
            <a:spAutoFit/>
          </a:bodyPr>
          <a:lstStyle/>
          <a:p>
            <a:pPr algn="ctr"/>
            <a:r>
              <a:rPr lang="en-US" sz="6000" dirty="0">
                <a:solidFill>
                  <a:schemeClr val="accent2"/>
                </a:solidFill>
              </a:rPr>
              <a:t>$80</a:t>
            </a:r>
          </a:p>
        </p:txBody>
      </p:sp>
      <p:sp>
        <p:nvSpPr>
          <p:cNvPr id="24" name="Rectangle 57">
            <a:extLst>
              <a:ext uri="{FF2B5EF4-FFF2-40B4-BE49-F238E27FC236}">
                <a16:creationId xmlns:a16="http://schemas.microsoft.com/office/drawing/2014/main" id="{4CB59F42-BB21-4D4C-9AC6-D8AA13C8129E}"/>
              </a:ext>
            </a:extLst>
          </p:cNvPr>
          <p:cNvSpPr/>
          <p:nvPr/>
        </p:nvSpPr>
        <p:spPr>
          <a:xfrm>
            <a:off x="565440" y="3421545"/>
            <a:ext cx="2349500" cy="1723549"/>
          </a:xfrm>
          <a:prstGeom prst="rect">
            <a:avLst/>
          </a:prstGeom>
        </p:spPr>
        <p:txBody>
          <a:bodyPr wrap="square" lIns="0" tIns="0" rIns="0" bIns="0" anchor="t">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a:t>
            </a:r>
          </a:p>
        </p:txBody>
      </p:sp>
      <p:sp>
        <p:nvSpPr>
          <p:cNvPr id="25" name="Rectangle 58">
            <a:extLst>
              <a:ext uri="{FF2B5EF4-FFF2-40B4-BE49-F238E27FC236}">
                <a16:creationId xmlns:a16="http://schemas.microsoft.com/office/drawing/2014/main" id="{E4051468-84E0-44DD-93A1-C4D75285F816}"/>
              </a:ext>
            </a:extLst>
          </p:cNvPr>
          <p:cNvSpPr/>
          <p:nvPr/>
        </p:nvSpPr>
        <p:spPr>
          <a:xfrm>
            <a:off x="3472152" y="3421545"/>
            <a:ext cx="2349500" cy="1723549"/>
          </a:xfrm>
          <a:prstGeom prst="rect">
            <a:avLst/>
          </a:prstGeom>
        </p:spPr>
        <p:txBody>
          <a:bodyPr wrap="square" lIns="0" tIns="0" rIns="0" bIns="0" anchor="t">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a:t>
            </a:r>
          </a:p>
        </p:txBody>
      </p:sp>
      <p:sp>
        <p:nvSpPr>
          <p:cNvPr id="26" name="Rectangle 59">
            <a:extLst>
              <a:ext uri="{FF2B5EF4-FFF2-40B4-BE49-F238E27FC236}">
                <a16:creationId xmlns:a16="http://schemas.microsoft.com/office/drawing/2014/main" id="{3F25883C-2978-4CD3-96EC-0E66D0CB9857}"/>
              </a:ext>
            </a:extLst>
          </p:cNvPr>
          <p:cNvSpPr/>
          <p:nvPr/>
        </p:nvSpPr>
        <p:spPr>
          <a:xfrm>
            <a:off x="6370347" y="3421545"/>
            <a:ext cx="2349500" cy="1723549"/>
          </a:xfrm>
          <a:prstGeom prst="rect">
            <a:avLst/>
          </a:prstGeom>
        </p:spPr>
        <p:txBody>
          <a:bodyPr wrap="square" lIns="0" tIns="0" rIns="0" bIns="0" anchor="t">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a:t>
            </a:r>
          </a:p>
        </p:txBody>
      </p:sp>
      <p:sp>
        <p:nvSpPr>
          <p:cNvPr id="27" name="Rectangle 60">
            <a:extLst>
              <a:ext uri="{FF2B5EF4-FFF2-40B4-BE49-F238E27FC236}">
                <a16:creationId xmlns:a16="http://schemas.microsoft.com/office/drawing/2014/main" id="{0A1E56F2-CF90-458F-B45B-89B7EA929532}"/>
              </a:ext>
            </a:extLst>
          </p:cNvPr>
          <p:cNvSpPr/>
          <p:nvPr/>
        </p:nvSpPr>
        <p:spPr>
          <a:xfrm>
            <a:off x="9268541" y="3421545"/>
            <a:ext cx="2349500" cy="1723549"/>
          </a:xfrm>
          <a:prstGeom prst="rect">
            <a:avLst/>
          </a:prstGeom>
        </p:spPr>
        <p:txBody>
          <a:bodyPr wrap="square" lIns="0" tIns="0" rIns="0" bIns="0" anchor="t">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a:t>
            </a:r>
          </a:p>
        </p:txBody>
      </p:sp>
    </p:spTree>
    <p:extLst>
      <p:ext uri="{BB962C8B-B14F-4D97-AF65-F5344CB8AC3E}">
        <p14:creationId xmlns:p14="http://schemas.microsoft.com/office/powerpoint/2010/main" val="575393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F2436129-91CF-4D78-9B63-AFA790BFED03}"/>
              </a:ext>
            </a:extLst>
          </p:cNvPr>
          <p:cNvSpPr txBox="1"/>
          <p:nvPr/>
        </p:nvSpPr>
        <p:spPr>
          <a:xfrm>
            <a:off x="431800" y="191214"/>
            <a:ext cx="11328400" cy="738664"/>
          </a:xfrm>
          <a:prstGeom prst="rect">
            <a:avLst/>
          </a:prstGeom>
          <a:noFill/>
        </p:spPr>
        <p:txBody>
          <a:bodyPr wrap="square" lIns="0" tIns="0" rIns="0" bIns="0" rtlCol="0" anchor="t">
            <a:spAutoFit/>
          </a:bodyPr>
          <a:lstStyle/>
          <a:p>
            <a:pPr algn="ctr"/>
            <a:r>
              <a:rPr lang="en-US" sz="4800" dirty="0">
                <a:solidFill>
                  <a:schemeClr val="tx2"/>
                </a:solidFill>
                <a:latin typeface="+mj-lt"/>
              </a:rPr>
              <a:t>TABLES</a:t>
            </a:r>
          </a:p>
        </p:txBody>
      </p:sp>
      <p:grpSp>
        <p:nvGrpSpPr>
          <p:cNvPr id="3" name="Group 4">
            <a:extLst>
              <a:ext uri="{FF2B5EF4-FFF2-40B4-BE49-F238E27FC236}">
                <a16:creationId xmlns:a16="http://schemas.microsoft.com/office/drawing/2014/main" id="{0F778741-AEE0-4D82-86E3-5A9C8D022515}"/>
              </a:ext>
            </a:extLst>
          </p:cNvPr>
          <p:cNvGrpSpPr/>
          <p:nvPr/>
        </p:nvGrpSpPr>
        <p:grpSpPr>
          <a:xfrm>
            <a:off x="5319855" y="6478321"/>
            <a:ext cx="1552291" cy="121183"/>
            <a:chOff x="4665436" y="4689691"/>
            <a:chExt cx="2415114" cy="121183"/>
          </a:xfrm>
        </p:grpSpPr>
        <p:sp>
          <p:nvSpPr>
            <p:cNvPr id="4" name="Rectangle: Rounded Corners 5">
              <a:extLst>
                <a:ext uri="{FF2B5EF4-FFF2-40B4-BE49-F238E27FC236}">
                  <a16:creationId xmlns:a16="http://schemas.microsoft.com/office/drawing/2014/main" id="{483554D2-8331-442F-A8AA-619B7A7881EF}"/>
                </a:ext>
              </a:extLst>
            </p:cNvPr>
            <p:cNvSpPr/>
            <p:nvPr/>
          </p:nvSpPr>
          <p:spPr>
            <a:xfrm>
              <a:off x="4665436" y="4689691"/>
              <a:ext cx="1075758" cy="12118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6">
              <a:extLst>
                <a:ext uri="{FF2B5EF4-FFF2-40B4-BE49-F238E27FC236}">
                  <a16:creationId xmlns:a16="http://schemas.microsoft.com/office/drawing/2014/main" id="{A4FF5D20-F953-4247-82A7-2C2956134889}"/>
                </a:ext>
              </a:extLst>
            </p:cNvPr>
            <p:cNvSpPr/>
            <p:nvPr/>
          </p:nvSpPr>
          <p:spPr>
            <a:xfrm>
              <a:off x="6004792" y="4689691"/>
              <a:ext cx="1075758" cy="12118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8" name="Table 30">
            <a:extLst>
              <a:ext uri="{FF2B5EF4-FFF2-40B4-BE49-F238E27FC236}">
                <a16:creationId xmlns:a16="http://schemas.microsoft.com/office/drawing/2014/main" id="{ACEBCFB4-0743-4040-8507-E620E024D774}"/>
              </a:ext>
            </a:extLst>
          </p:cNvPr>
          <p:cNvGraphicFramePr>
            <a:graphicFrameLocks noGrp="1"/>
          </p:cNvGraphicFramePr>
          <p:nvPr>
            <p:extLst>
              <p:ext uri="{D42A27DB-BD31-4B8C-83A1-F6EECF244321}">
                <p14:modId xmlns:p14="http://schemas.microsoft.com/office/powerpoint/2010/main" val="1528200980"/>
              </p:ext>
            </p:extLst>
          </p:nvPr>
        </p:nvGraphicFramePr>
        <p:xfrm>
          <a:off x="514350" y="1146276"/>
          <a:ext cx="11163290" cy="4987825"/>
        </p:xfrm>
        <a:graphic>
          <a:graphicData uri="http://schemas.openxmlformats.org/drawingml/2006/table">
            <a:tbl>
              <a:tblPr firstRow="1" bandRow="1">
                <a:tableStyleId>{5C22544A-7EE6-4342-B048-85BDC9FD1C3A}</a:tableStyleId>
              </a:tblPr>
              <a:tblGrid>
                <a:gridCol w="1116329">
                  <a:extLst>
                    <a:ext uri="{9D8B030D-6E8A-4147-A177-3AD203B41FA5}">
                      <a16:colId xmlns:a16="http://schemas.microsoft.com/office/drawing/2014/main" val="2564411398"/>
                    </a:ext>
                  </a:extLst>
                </a:gridCol>
                <a:gridCol w="1116329">
                  <a:extLst>
                    <a:ext uri="{9D8B030D-6E8A-4147-A177-3AD203B41FA5}">
                      <a16:colId xmlns:a16="http://schemas.microsoft.com/office/drawing/2014/main" val="2851696159"/>
                    </a:ext>
                  </a:extLst>
                </a:gridCol>
                <a:gridCol w="1116329">
                  <a:extLst>
                    <a:ext uri="{9D8B030D-6E8A-4147-A177-3AD203B41FA5}">
                      <a16:colId xmlns:a16="http://schemas.microsoft.com/office/drawing/2014/main" val="1005280288"/>
                    </a:ext>
                  </a:extLst>
                </a:gridCol>
                <a:gridCol w="1116329">
                  <a:extLst>
                    <a:ext uri="{9D8B030D-6E8A-4147-A177-3AD203B41FA5}">
                      <a16:colId xmlns:a16="http://schemas.microsoft.com/office/drawing/2014/main" val="796509677"/>
                    </a:ext>
                  </a:extLst>
                </a:gridCol>
                <a:gridCol w="1116329">
                  <a:extLst>
                    <a:ext uri="{9D8B030D-6E8A-4147-A177-3AD203B41FA5}">
                      <a16:colId xmlns:a16="http://schemas.microsoft.com/office/drawing/2014/main" val="576146675"/>
                    </a:ext>
                  </a:extLst>
                </a:gridCol>
                <a:gridCol w="1116329">
                  <a:extLst>
                    <a:ext uri="{9D8B030D-6E8A-4147-A177-3AD203B41FA5}">
                      <a16:colId xmlns:a16="http://schemas.microsoft.com/office/drawing/2014/main" val="1204493047"/>
                    </a:ext>
                  </a:extLst>
                </a:gridCol>
                <a:gridCol w="1116329">
                  <a:extLst>
                    <a:ext uri="{9D8B030D-6E8A-4147-A177-3AD203B41FA5}">
                      <a16:colId xmlns:a16="http://schemas.microsoft.com/office/drawing/2014/main" val="4047152836"/>
                    </a:ext>
                  </a:extLst>
                </a:gridCol>
                <a:gridCol w="1116329">
                  <a:extLst>
                    <a:ext uri="{9D8B030D-6E8A-4147-A177-3AD203B41FA5}">
                      <a16:colId xmlns:a16="http://schemas.microsoft.com/office/drawing/2014/main" val="1401925559"/>
                    </a:ext>
                  </a:extLst>
                </a:gridCol>
                <a:gridCol w="1116329">
                  <a:extLst>
                    <a:ext uri="{9D8B030D-6E8A-4147-A177-3AD203B41FA5}">
                      <a16:colId xmlns:a16="http://schemas.microsoft.com/office/drawing/2014/main" val="2877765805"/>
                    </a:ext>
                  </a:extLst>
                </a:gridCol>
                <a:gridCol w="1116329">
                  <a:extLst>
                    <a:ext uri="{9D8B030D-6E8A-4147-A177-3AD203B41FA5}">
                      <a16:colId xmlns:a16="http://schemas.microsoft.com/office/drawing/2014/main" val="3744357276"/>
                    </a:ext>
                  </a:extLst>
                </a:gridCol>
              </a:tblGrid>
              <a:tr h="481908">
                <a:tc>
                  <a:txBody>
                    <a:bodyPr/>
                    <a:lstStyle/>
                    <a:p>
                      <a:pPr algn="ctr"/>
                      <a:endParaRPr lang="en-US" sz="1600" dirty="0"/>
                    </a:p>
                  </a:txBody>
                  <a:tcPr anchor="ctr">
                    <a:lnL w="12700" cmpd="sng">
                      <a:noFill/>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Option 1</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Option 2</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Option 3</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Option 4</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Option 5</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Option 6</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Option 7</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Option 8</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t>Option 9</a:t>
                      </a:r>
                    </a:p>
                  </a:txBody>
                  <a:tcPr anchor="ctr">
                    <a:lnL w="6350" cap="flat" cmpd="sng" algn="ctr">
                      <a:solidFill>
                        <a:schemeClr val="bg1"/>
                      </a:solidFill>
                      <a:prstDash val="solid"/>
                      <a:round/>
                      <a:headEnd type="none" w="med" len="med"/>
                      <a:tailEnd type="none" w="med" len="med"/>
                    </a:lnL>
                    <a:lnR w="12700" cmpd="sng">
                      <a:noFill/>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385598"/>
                  </a:ext>
                </a:extLst>
              </a:tr>
              <a:tr h="515657">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28516819"/>
                  </a:ext>
                </a:extLst>
              </a:tr>
              <a:tr h="515657">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926273471"/>
                  </a:ext>
                </a:extLst>
              </a:tr>
              <a:tr h="515657">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674212300"/>
                  </a:ext>
                </a:extLst>
              </a:tr>
              <a:tr h="515657">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061374459"/>
                  </a:ext>
                </a:extLst>
              </a:tr>
              <a:tr h="515657">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01948398"/>
                  </a:ext>
                </a:extLst>
              </a:tr>
              <a:tr h="481908">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3221390209"/>
                  </a:ext>
                </a:extLst>
              </a:tr>
              <a:tr h="481908">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75539212"/>
                  </a:ext>
                </a:extLst>
              </a:tr>
              <a:tr h="481908">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733355569"/>
                  </a:ext>
                </a:extLst>
              </a:tr>
              <a:tr h="481908">
                <a:tc>
                  <a:txBody>
                    <a:bodyPr/>
                    <a:lstStyle/>
                    <a:p>
                      <a:pPr algn="ctr"/>
                      <a:endParaRPr lang="en-US" sz="1200" dirty="0">
                        <a:solidFill>
                          <a:schemeClr val="bg1"/>
                        </a:solidFill>
                      </a:endParaRPr>
                    </a:p>
                  </a:txBody>
                  <a:tcPr anchor="ctr">
                    <a:lnL w="12700" cmpd="sng">
                      <a:noFill/>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endParaRPr lang="en-US" dirty="0"/>
                    </a:p>
                  </a:txBody>
                  <a:tcPr anchor="ctr">
                    <a:lnL w="6350" cap="flat" cmpd="sng" algn="ctr">
                      <a:solidFill>
                        <a:schemeClr val="bg1"/>
                      </a:solid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02978886"/>
                  </a:ext>
                </a:extLst>
              </a:tr>
            </a:tbl>
          </a:graphicData>
        </a:graphic>
      </p:graphicFrame>
      <p:sp>
        <p:nvSpPr>
          <p:cNvPr id="9" name="Freeform 931">
            <a:extLst>
              <a:ext uri="{FF2B5EF4-FFF2-40B4-BE49-F238E27FC236}">
                <a16:creationId xmlns:a16="http://schemas.microsoft.com/office/drawing/2014/main" id="{0F06B39B-F174-4584-9137-ED3779FE7BF1}"/>
              </a:ext>
            </a:extLst>
          </p:cNvPr>
          <p:cNvSpPr>
            <a:spLocks noEditPoints="1"/>
          </p:cNvSpPr>
          <p:nvPr/>
        </p:nvSpPr>
        <p:spPr bwMode="auto">
          <a:xfrm>
            <a:off x="941546" y="2254748"/>
            <a:ext cx="219075" cy="285750"/>
          </a:xfrm>
          <a:custGeom>
            <a:avLst/>
            <a:gdLst>
              <a:gd name="T0" fmla="*/ 348 w 553"/>
              <a:gd name="T1" fmla="*/ 11 h 722"/>
              <a:gd name="T2" fmla="*/ 348 w 553"/>
              <a:gd name="T3" fmla="*/ 204 h 722"/>
              <a:gd name="T4" fmla="*/ 108 w 553"/>
              <a:gd name="T5" fmla="*/ 602 h 722"/>
              <a:gd name="T6" fmla="*/ 99 w 553"/>
              <a:gd name="T7" fmla="*/ 599 h 722"/>
              <a:gd name="T8" fmla="*/ 95 w 553"/>
              <a:gd name="T9" fmla="*/ 590 h 722"/>
              <a:gd name="T10" fmla="*/ 96 w 553"/>
              <a:gd name="T11" fmla="*/ 236 h 722"/>
              <a:gd name="T12" fmla="*/ 104 w 553"/>
              <a:gd name="T13" fmla="*/ 230 h 722"/>
              <a:gd name="T14" fmla="*/ 113 w 553"/>
              <a:gd name="T15" fmla="*/ 230 h 722"/>
              <a:gd name="T16" fmla="*/ 119 w 553"/>
              <a:gd name="T17" fmla="*/ 236 h 722"/>
              <a:gd name="T18" fmla="*/ 120 w 553"/>
              <a:gd name="T19" fmla="*/ 467 h 722"/>
              <a:gd name="T20" fmla="*/ 233 w 553"/>
              <a:gd name="T21" fmla="*/ 365 h 722"/>
              <a:gd name="T22" fmla="*/ 241 w 553"/>
              <a:gd name="T23" fmla="*/ 365 h 722"/>
              <a:gd name="T24" fmla="*/ 327 w 553"/>
              <a:gd name="T25" fmla="*/ 421 h 722"/>
              <a:gd name="T26" fmla="*/ 440 w 553"/>
              <a:gd name="T27" fmla="*/ 303 h 722"/>
              <a:gd name="T28" fmla="*/ 447 w 553"/>
              <a:gd name="T29" fmla="*/ 301 h 722"/>
              <a:gd name="T30" fmla="*/ 451 w 553"/>
              <a:gd name="T31" fmla="*/ 303 h 722"/>
              <a:gd name="T32" fmla="*/ 456 w 553"/>
              <a:gd name="T33" fmla="*/ 308 h 722"/>
              <a:gd name="T34" fmla="*/ 456 w 553"/>
              <a:gd name="T35" fmla="*/ 317 h 722"/>
              <a:gd name="T36" fmla="*/ 338 w 553"/>
              <a:gd name="T37" fmla="*/ 446 h 722"/>
              <a:gd name="T38" fmla="*/ 330 w 553"/>
              <a:gd name="T39" fmla="*/ 449 h 722"/>
              <a:gd name="T40" fmla="*/ 322 w 553"/>
              <a:gd name="T41" fmla="*/ 448 h 722"/>
              <a:gd name="T42" fmla="*/ 120 w 553"/>
              <a:gd name="T43" fmla="*/ 500 h 722"/>
              <a:gd name="T44" fmla="*/ 450 w 553"/>
              <a:gd name="T45" fmla="*/ 577 h 722"/>
              <a:gd name="T46" fmla="*/ 458 w 553"/>
              <a:gd name="T47" fmla="*/ 581 h 722"/>
              <a:gd name="T48" fmla="*/ 462 w 553"/>
              <a:gd name="T49" fmla="*/ 590 h 722"/>
              <a:gd name="T50" fmla="*/ 458 w 553"/>
              <a:gd name="T51" fmla="*/ 599 h 722"/>
              <a:gd name="T52" fmla="*/ 450 w 553"/>
              <a:gd name="T53" fmla="*/ 602 h 722"/>
              <a:gd name="T54" fmla="*/ 357 w 553"/>
              <a:gd name="T55" fmla="*/ 3 h 722"/>
              <a:gd name="T56" fmla="*/ 348 w 553"/>
              <a:gd name="T57" fmla="*/ 0 h 722"/>
              <a:gd name="T58" fmla="*/ 7 w 553"/>
              <a:gd name="T59" fmla="*/ 1 h 722"/>
              <a:gd name="T60" fmla="*/ 1 w 553"/>
              <a:gd name="T61" fmla="*/ 7 h 722"/>
              <a:gd name="T62" fmla="*/ 0 w 553"/>
              <a:gd name="T63" fmla="*/ 710 h 722"/>
              <a:gd name="T64" fmla="*/ 3 w 553"/>
              <a:gd name="T65" fmla="*/ 719 h 722"/>
              <a:gd name="T66" fmla="*/ 12 w 553"/>
              <a:gd name="T67" fmla="*/ 722 h 722"/>
              <a:gd name="T68" fmla="*/ 546 w 553"/>
              <a:gd name="T69" fmla="*/ 721 h 722"/>
              <a:gd name="T70" fmla="*/ 552 w 553"/>
              <a:gd name="T71" fmla="*/ 715 h 722"/>
              <a:gd name="T72" fmla="*/ 553 w 553"/>
              <a:gd name="T73" fmla="*/ 204 h 722"/>
              <a:gd name="T74" fmla="*/ 550 w 553"/>
              <a:gd name="T75" fmla="*/ 196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3" h="722">
                <a:moveTo>
                  <a:pt x="348" y="204"/>
                </a:moveTo>
                <a:lnTo>
                  <a:pt x="348" y="11"/>
                </a:lnTo>
                <a:lnTo>
                  <a:pt x="541" y="204"/>
                </a:lnTo>
                <a:lnTo>
                  <a:pt x="348" y="204"/>
                </a:lnTo>
                <a:close/>
                <a:moveTo>
                  <a:pt x="450" y="602"/>
                </a:moveTo>
                <a:lnTo>
                  <a:pt x="108" y="602"/>
                </a:lnTo>
                <a:lnTo>
                  <a:pt x="104" y="601"/>
                </a:lnTo>
                <a:lnTo>
                  <a:pt x="99" y="599"/>
                </a:lnTo>
                <a:lnTo>
                  <a:pt x="96" y="595"/>
                </a:lnTo>
                <a:lnTo>
                  <a:pt x="95" y="590"/>
                </a:lnTo>
                <a:lnTo>
                  <a:pt x="95" y="241"/>
                </a:lnTo>
                <a:lnTo>
                  <a:pt x="96" y="236"/>
                </a:lnTo>
                <a:lnTo>
                  <a:pt x="99" y="232"/>
                </a:lnTo>
                <a:lnTo>
                  <a:pt x="104" y="230"/>
                </a:lnTo>
                <a:lnTo>
                  <a:pt x="108" y="229"/>
                </a:lnTo>
                <a:lnTo>
                  <a:pt x="113" y="230"/>
                </a:lnTo>
                <a:lnTo>
                  <a:pt x="117" y="232"/>
                </a:lnTo>
                <a:lnTo>
                  <a:pt x="119" y="236"/>
                </a:lnTo>
                <a:lnTo>
                  <a:pt x="120" y="241"/>
                </a:lnTo>
                <a:lnTo>
                  <a:pt x="120" y="467"/>
                </a:lnTo>
                <a:lnTo>
                  <a:pt x="230" y="368"/>
                </a:lnTo>
                <a:lnTo>
                  <a:pt x="233" y="365"/>
                </a:lnTo>
                <a:lnTo>
                  <a:pt x="237" y="364"/>
                </a:lnTo>
                <a:lnTo>
                  <a:pt x="241" y="365"/>
                </a:lnTo>
                <a:lnTo>
                  <a:pt x="244" y="367"/>
                </a:lnTo>
                <a:lnTo>
                  <a:pt x="327" y="421"/>
                </a:lnTo>
                <a:lnTo>
                  <a:pt x="436" y="306"/>
                </a:lnTo>
                <a:lnTo>
                  <a:pt x="440" y="303"/>
                </a:lnTo>
                <a:lnTo>
                  <a:pt x="445" y="301"/>
                </a:lnTo>
                <a:lnTo>
                  <a:pt x="447" y="301"/>
                </a:lnTo>
                <a:lnTo>
                  <a:pt x="449" y="302"/>
                </a:lnTo>
                <a:lnTo>
                  <a:pt x="451" y="303"/>
                </a:lnTo>
                <a:lnTo>
                  <a:pt x="453" y="304"/>
                </a:lnTo>
                <a:lnTo>
                  <a:pt x="456" y="308"/>
                </a:lnTo>
                <a:lnTo>
                  <a:pt x="457" y="313"/>
                </a:lnTo>
                <a:lnTo>
                  <a:pt x="456" y="317"/>
                </a:lnTo>
                <a:lnTo>
                  <a:pt x="454" y="321"/>
                </a:lnTo>
                <a:lnTo>
                  <a:pt x="338" y="446"/>
                </a:lnTo>
                <a:lnTo>
                  <a:pt x="334" y="448"/>
                </a:lnTo>
                <a:lnTo>
                  <a:pt x="330" y="449"/>
                </a:lnTo>
                <a:lnTo>
                  <a:pt x="326" y="449"/>
                </a:lnTo>
                <a:lnTo>
                  <a:pt x="322" y="448"/>
                </a:lnTo>
                <a:lnTo>
                  <a:pt x="239" y="393"/>
                </a:lnTo>
                <a:lnTo>
                  <a:pt x="120" y="500"/>
                </a:lnTo>
                <a:lnTo>
                  <a:pt x="120" y="577"/>
                </a:lnTo>
                <a:lnTo>
                  <a:pt x="450" y="577"/>
                </a:lnTo>
                <a:lnTo>
                  <a:pt x="455" y="578"/>
                </a:lnTo>
                <a:lnTo>
                  <a:pt x="458" y="581"/>
                </a:lnTo>
                <a:lnTo>
                  <a:pt x="461" y="585"/>
                </a:lnTo>
                <a:lnTo>
                  <a:pt x="462" y="590"/>
                </a:lnTo>
                <a:lnTo>
                  <a:pt x="461" y="595"/>
                </a:lnTo>
                <a:lnTo>
                  <a:pt x="458" y="599"/>
                </a:lnTo>
                <a:lnTo>
                  <a:pt x="455" y="601"/>
                </a:lnTo>
                <a:lnTo>
                  <a:pt x="450" y="602"/>
                </a:lnTo>
                <a:close/>
                <a:moveTo>
                  <a:pt x="550" y="196"/>
                </a:moveTo>
                <a:lnTo>
                  <a:pt x="357" y="3"/>
                </a:lnTo>
                <a:lnTo>
                  <a:pt x="353" y="0"/>
                </a:lnTo>
                <a:lnTo>
                  <a:pt x="348" y="0"/>
                </a:lnTo>
                <a:lnTo>
                  <a:pt x="12" y="0"/>
                </a:lnTo>
                <a:lnTo>
                  <a:pt x="7" y="1"/>
                </a:lnTo>
                <a:lnTo>
                  <a:pt x="3" y="3"/>
                </a:lnTo>
                <a:lnTo>
                  <a:pt x="1" y="7"/>
                </a:lnTo>
                <a:lnTo>
                  <a:pt x="0" y="11"/>
                </a:lnTo>
                <a:lnTo>
                  <a:pt x="0" y="710"/>
                </a:lnTo>
                <a:lnTo>
                  <a:pt x="1" y="715"/>
                </a:lnTo>
                <a:lnTo>
                  <a:pt x="3" y="719"/>
                </a:lnTo>
                <a:lnTo>
                  <a:pt x="7" y="721"/>
                </a:lnTo>
                <a:lnTo>
                  <a:pt x="12" y="722"/>
                </a:lnTo>
                <a:lnTo>
                  <a:pt x="541" y="722"/>
                </a:lnTo>
                <a:lnTo>
                  <a:pt x="546" y="721"/>
                </a:lnTo>
                <a:lnTo>
                  <a:pt x="550" y="719"/>
                </a:lnTo>
                <a:lnTo>
                  <a:pt x="552" y="715"/>
                </a:lnTo>
                <a:lnTo>
                  <a:pt x="553" y="710"/>
                </a:lnTo>
                <a:lnTo>
                  <a:pt x="553" y="204"/>
                </a:lnTo>
                <a:lnTo>
                  <a:pt x="552" y="200"/>
                </a:lnTo>
                <a:lnTo>
                  <a:pt x="550" y="19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0" name="Group 35">
            <a:extLst>
              <a:ext uri="{FF2B5EF4-FFF2-40B4-BE49-F238E27FC236}">
                <a16:creationId xmlns:a16="http://schemas.microsoft.com/office/drawing/2014/main" id="{B33C0189-9998-46D8-82AC-414CD18E800C}"/>
              </a:ext>
            </a:extLst>
          </p:cNvPr>
          <p:cNvGrpSpPr/>
          <p:nvPr/>
        </p:nvGrpSpPr>
        <p:grpSpPr>
          <a:xfrm>
            <a:off x="907415" y="2763043"/>
            <a:ext cx="287337" cy="287338"/>
            <a:chOff x="5465763" y="1943100"/>
            <a:chExt cx="287337" cy="287338"/>
          </a:xfrm>
          <a:solidFill>
            <a:schemeClr val="bg1"/>
          </a:solidFill>
        </p:grpSpPr>
        <p:sp>
          <p:nvSpPr>
            <p:cNvPr id="11" name="Freeform 1026">
              <a:extLst>
                <a:ext uri="{FF2B5EF4-FFF2-40B4-BE49-F238E27FC236}">
                  <a16:creationId xmlns:a16="http://schemas.microsoft.com/office/drawing/2014/main" id="{D923E214-6853-459B-868F-1F7F9D99A895}"/>
                </a:ext>
              </a:extLst>
            </p:cNvPr>
            <p:cNvSpPr>
              <a:spLocks noEditPoints="1"/>
            </p:cNvSpPr>
            <p:nvPr/>
          </p:nvSpPr>
          <p:spPr bwMode="auto">
            <a:xfrm>
              <a:off x="5610225" y="1943100"/>
              <a:ext cx="142875" cy="190500"/>
            </a:xfrm>
            <a:custGeom>
              <a:avLst/>
              <a:gdLst>
                <a:gd name="T0" fmla="*/ 228 w 361"/>
                <a:gd name="T1" fmla="*/ 133 h 481"/>
                <a:gd name="T2" fmla="*/ 228 w 361"/>
                <a:gd name="T3" fmla="*/ 12 h 481"/>
                <a:gd name="T4" fmla="*/ 349 w 361"/>
                <a:gd name="T5" fmla="*/ 133 h 481"/>
                <a:gd name="T6" fmla="*/ 228 w 361"/>
                <a:gd name="T7" fmla="*/ 133 h 481"/>
                <a:gd name="T8" fmla="*/ 358 w 361"/>
                <a:gd name="T9" fmla="*/ 125 h 481"/>
                <a:gd name="T10" fmla="*/ 237 w 361"/>
                <a:gd name="T11" fmla="*/ 3 h 481"/>
                <a:gd name="T12" fmla="*/ 234 w 361"/>
                <a:gd name="T13" fmla="*/ 1 h 481"/>
                <a:gd name="T14" fmla="*/ 228 w 361"/>
                <a:gd name="T15" fmla="*/ 0 h 481"/>
                <a:gd name="T16" fmla="*/ 11 w 361"/>
                <a:gd name="T17" fmla="*/ 0 h 481"/>
                <a:gd name="T18" fmla="*/ 7 w 361"/>
                <a:gd name="T19" fmla="*/ 1 h 481"/>
                <a:gd name="T20" fmla="*/ 3 w 361"/>
                <a:gd name="T21" fmla="*/ 4 h 481"/>
                <a:gd name="T22" fmla="*/ 1 w 361"/>
                <a:gd name="T23" fmla="*/ 7 h 481"/>
                <a:gd name="T24" fmla="*/ 0 w 361"/>
                <a:gd name="T25" fmla="*/ 12 h 481"/>
                <a:gd name="T26" fmla="*/ 0 w 361"/>
                <a:gd name="T27" fmla="*/ 470 h 481"/>
                <a:gd name="T28" fmla="*/ 1 w 361"/>
                <a:gd name="T29" fmla="*/ 474 h 481"/>
                <a:gd name="T30" fmla="*/ 3 w 361"/>
                <a:gd name="T31" fmla="*/ 478 h 481"/>
                <a:gd name="T32" fmla="*/ 7 w 361"/>
                <a:gd name="T33" fmla="*/ 480 h 481"/>
                <a:gd name="T34" fmla="*/ 11 w 361"/>
                <a:gd name="T35" fmla="*/ 481 h 481"/>
                <a:gd name="T36" fmla="*/ 349 w 361"/>
                <a:gd name="T37" fmla="*/ 481 h 481"/>
                <a:gd name="T38" fmla="*/ 354 w 361"/>
                <a:gd name="T39" fmla="*/ 480 h 481"/>
                <a:gd name="T40" fmla="*/ 357 w 361"/>
                <a:gd name="T41" fmla="*/ 478 h 481"/>
                <a:gd name="T42" fmla="*/ 360 w 361"/>
                <a:gd name="T43" fmla="*/ 474 h 481"/>
                <a:gd name="T44" fmla="*/ 361 w 361"/>
                <a:gd name="T45" fmla="*/ 470 h 481"/>
                <a:gd name="T46" fmla="*/ 361 w 361"/>
                <a:gd name="T47" fmla="*/ 133 h 481"/>
                <a:gd name="T48" fmla="*/ 360 w 361"/>
                <a:gd name="T49" fmla="*/ 129 h 481"/>
                <a:gd name="T50" fmla="*/ 358 w 361"/>
                <a:gd name="T51" fmla="*/ 125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61" h="481">
                  <a:moveTo>
                    <a:pt x="228" y="133"/>
                  </a:moveTo>
                  <a:lnTo>
                    <a:pt x="228" y="12"/>
                  </a:lnTo>
                  <a:lnTo>
                    <a:pt x="349" y="133"/>
                  </a:lnTo>
                  <a:lnTo>
                    <a:pt x="228" y="133"/>
                  </a:lnTo>
                  <a:close/>
                  <a:moveTo>
                    <a:pt x="358" y="125"/>
                  </a:moveTo>
                  <a:lnTo>
                    <a:pt x="237" y="3"/>
                  </a:lnTo>
                  <a:lnTo>
                    <a:pt x="234" y="1"/>
                  </a:lnTo>
                  <a:lnTo>
                    <a:pt x="228" y="0"/>
                  </a:lnTo>
                  <a:lnTo>
                    <a:pt x="11" y="0"/>
                  </a:lnTo>
                  <a:lnTo>
                    <a:pt x="7" y="1"/>
                  </a:lnTo>
                  <a:lnTo>
                    <a:pt x="3" y="4"/>
                  </a:lnTo>
                  <a:lnTo>
                    <a:pt x="1" y="7"/>
                  </a:lnTo>
                  <a:lnTo>
                    <a:pt x="0" y="12"/>
                  </a:lnTo>
                  <a:lnTo>
                    <a:pt x="0" y="470"/>
                  </a:lnTo>
                  <a:lnTo>
                    <a:pt x="1" y="474"/>
                  </a:lnTo>
                  <a:lnTo>
                    <a:pt x="3" y="478"/>
                  </a:lnTo>
                  <a:lnTo>
                    <a:pt x="7" y="480"/>
                  </a:lnTo>
                  <a:lnTo>
                    <a:pt x="11" y="481"/>
                  </a:lnTo>
                  <a:lnTo>
                    <a:pt x="349" y="481"/>
                  </a:lnTo>
                  <a:lnTo>
                    <a:pt x="354" y="480"/>
                  </a:lnTo>
                  <a:lnTo>
                    <a:pt x="357" y="478"/>
                  </a:lnTo>
                  <a:lnTo>
                    <a:pt x="360" y="474"/>
                  </a:lnTo>
                  <a:lnTo>
                    <a:pt x="361" y="470"/>
                  </a:lnTo>
                  <a:lnTo>
                    <a:pt x="361" y="133"/>
                  </a:lnTo>
                  <a:lnTo>
                    <a:pt x="360" y="129"/>
                  </a:lnTo>
                  <a:lnTo>
                    <a:pt x="358" y="1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027">
              <a:extLst>
                <a:ext uri="{FF2B5EF4-FFF2-40B4-BE49-F238E27FC236}">
                  <a16:creationId xmlns:a16="http://schemas.microsoft.com/office/drawing/2014/main" id="{6E8DDF3C-448B-4A9A-975B-46D6D7A756C1}"/>
                </a:ext>
              </a:extLst>
            </p:cNvPr>
            <p:cNvSpPr>
              <a:spLocks noEditPoints="1"/>
            </p:cNvSpPr>
            <p:nvPr/>
          </p:nvSpPr>
          <p:spPr bwMode="auto">
            <a:xfrm>
              <a:off x="5465763" y="2133600"/>
              <a:ext cx="58738" cy="96838"/>
            </a:xfrm>
            <a:custGeom>
              <a:avLst/>
              <a:gdLst>
                <a:gd name="T0" fmla="*/ 73 w 146"/>
                <a:gd name="T1" fmla="*/ 191 h 242"/>
                <a:gd name="T2" fmla="*/ 69 w 146"/>
                <a:gd name="T3" fmla="*/ 191 h 242"/>
                <a:gd name="T4" fmla="*/ 65 w 146"/>
                <a:gd name="T5" fmla="*/ 189 h 242"/>
                <a:gd name="T6" fmla="*/ 61 w 146"/>
                <a:gd name="T7" fmla="*/ 187 h 242"/>
                <a:gd name="T8" fmla="*/ 58 w 146"/>
                <a:gd name="T9" fmla="*/ 185 h 242"/>
                <a:gd name="T10" fmla="*/ 55 w 146"/>
                <a:gd name="T11" fmla="*/ 182 h 242"/>
                <a:gd name="T12" fmla="*/ 54 w 146"/>
                <a:gd name="T13" fmla="*/ 178 h 242"/>
                <a:gd name="T14" fmla="*/ 52 w 146"/>
                <a:gd name="T15" fmla="*/ 174 h 242"/>
                <a:gd name="T16" fmla="*/ 52 w 146"/>
                <a:gd name="T17" fmla="*/ 170 h 242"/>
                <a:gd name="T18" fmla="*/ 52 w 146"/>
                <a:gd name="T19" fmla="*/ 165 h 242"/>
                <a:gd name="T20" fmla="*/ 54 w 146"/>
                <a:gd name="T21" fmla="*/ 161 h 242"/>
                <a:gd name="T22" fmla="*/ 55 w 146"/>
                <a:gd name="T23" fmla="*/ 157 h 242"/>
                <a:gd name="T24" fmla="*/ 58 w 146"/>
                <a:gd name="T25" fmla="*/ 154 h 242"/>
                <a:gd name="T26" fmla="*/ 61 w 146"/>
                <a:gd name="T27" fmla="*/ 151 h 242"/>
                <a:gd name="T28" fmla="*/ 65 w 146"/>
                <a:gd name="T29" fmla="*/ 149 h 242"/>
                <a:gd name="T30" fmla="*/ 69 w 146"/>
                <a:gd name="T31" fmla="*/ 148 h 242"/>
                <a:gd name="T32" fmla="*/ 73 w 146"/>
                <a:gd name="T33" fmla="*/ 147 h 242"/>
                <a:gd name="T34" fmla="*/ 78 w 146"/>
                <a:gd name="T35" fmla="*/ 148 h 242"/>
                <a:gd name="T36" fmla="*/ 82 w 146"/>
                <a:gd name="T37" fmla="*/ 149 h 242"/>
                <a:gd name="T38" fmla="*/ 85 w 146"/>
                <a:gd name="T39" fmla="*/ 151 h 242"/>
                <a:gd name="T40" fmla="*/ 88 w 146"/>
                <a:gd name="T41" fmla="*/ 154 h 242"/>
                <a:gd name="T42" fmla="*/ 91 w 146"/>
                <a:gd name="T43" fmla="*/ 157 h 242"/>
                <a:gd name="T44" fmla="*/ 93 w 146"/>
                <a:gd name="T45" fmla="*/ 161 h 242"/>
                <a:gd name="T46" fmla="*/ 94 w 146"/>
                <a:gd name="T47" fmla="*/ 165 h 242"/>
                <a:gd name="T48" fmla="*/ 95 w 146"/>
                <a:gd name="T49" fmla="*/ 170 h 242"/>
                <a:gd name="T50" fmla="*/ 94 w 146"/>
                <a:gd name="T51" fmla="*/ 174 h 242"/>
                <a:gd name="T52" fmla="*/ 93 w 146"/>
                <a:gd name="T53" fmla="*/ 178 h 242"/>
                <a:gd name="T54" fmla="*/ 91 w 146"/>
                <a:gd name="T55" fmla="*/ 182 h 242"/>
                <a:gd name="T56" fmla="*/ 88 w 146"/>
                <a:gd name="T57" fmla="*/ 185 h 242"/>
                <a:gd name="T58" fmla="*/ 85 w 146"/>
                <a:gd name="T59" fmla="*/ 187 h 242"/>
                <a:gd name="T60" fmla="*/ 82 w 146"/>
                <a:gd name="T61" fmla="*/ 189 h 242"/>
                <a:gd name="T62" fmla="*/ 78 w 146"/>
                <a:gd name="T63" fmla="*/ 191 h 242"/>
                <a:gd name="T64" fmla="*/ 73 w 146"/>
                <a:gd name="T65" fmla="*/ 191 h 242"/>
                <a:gd name="T66" fmla="*/ 134 w 146"/>
                <a:gd name="T67" fmla="*/ 0 h 242"/>
                <a:gd name="T68" fmla="*/ 12 w 146"/>
                <a:gd name="T69" fmla="*/ 0 h 242"/>
                <a:gd name="T70" fmla="*/ 8 w 146"/>
                <a:gd name="T71" fmla="*/ 1 h 242"/>
                <a:gd name="T72" fmla="*/ 4 w 146"/>
                <a:gd name="T73" fmla="*/ 4 h 242"/>
                <a:gd name="T74" fmla="*/ 1 w 146"/>
                <a:gd name="T75" fmla="*/ 9 h 242"/>
                <a:gd name="T76" fmla="*/ 0 w 146"/>
                <a:gd name="T77" fmla="*/ 13 h 242"/>
                <a:gd name="T78" fmla="*/ 0 w 146"/>
                <a:gd name="T79" fmla="*/ 230 h 242"/>
                <a:gd name="T80" fmla="*/ 1 w 146"/>
                <a:gd name="T81" fmla="*/ 235 h 242"/>
                <a:gd name="T82" fmla="*/ 4 w 146"/>
                <a:gd name="T83" fmla="*/ 238 h 242"/>
                <a:gd name="T84" fmla="*/ 8 w 146"/>
                <a:gd name="T85" fmla="*/ 241 h 242"/>
                <a:gd name="T86" fmla="*/ 12 w 146"/>
                <a:gd name="T87" fmla="*/ 242 h 242"/>
                <a:gd name="T88" fmla="*/ 134 w 146"/>
                <a:gd name="T89" fmla="*/ 242 h 242"/>
                <a:gd name="T90" fmla="*/ 139 w 146"/>
                <a:gd name="T91" fmla="*/ 241 h 242"/>
                <a:gd name="T92" fmla="*/ 143 w 146"/>
                <a:gd name="T93" fmla="*/ 238 h 242"/>
                <a:gd name="T94" fmla="*/ 145 w 146"/>
                <a:gd name="T95" fmla="*/ 235 h 242"/>
                <a:gd name="T96" fmla="*/ 146 w 146"/>
                <a:gd name="T97" fmla="*/ 230 h 242"/>
                <a:gd name="T98" fmla="*/ 146 w 146"/>
                <a:gd name="T99" fmla="*/ 13 h 242"/>
                <a:gd name="T100" fmla="*/ 145 w 146"/>
                <a:gd name="T101" fmla="*/ 9 h 242"/>
                <a:gd name="T102" fmla="*/ 143 w 146"/>
                <a:gd name="T103" fmla="*/ 4 h 242"/>
                <a:gd name="T104" fmla="*/ 139 w 146"/>
                <a:gd name="T105" fmla="*/ 1 h 242"/>
                <a:gd name="T106" fmla="*/ 134 w 146"/>
                <a:gd name="T107"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6" h="242">
                  <a:moveTo>
                    <a:pt x="73" y="191"/>
                  </a:moveTo>
                  <a:lnTo>
                    <a:pt x="69" y="191"/>
                  </a:lnTo>
                  <a:lnTo>
                    <a:pt x="65" y="189"/>
                  </a:lnTo>
                  <a:lnTo>
                    <a:pt x="61" y="187"/>
                  </a:lnTo>
                  <a:lnTo>
                    <a:pt x="58" y="185"/>
                  </a:lnTo>
                  <a:lnTo>
                    <a:pt x="55" y="182"/>
                  </a:lnTo>
                  <a:lnTo>
                    <a:pt x="54" y="178"/>
                  </a:lnTo>
                  <a:lnTo>
                    <a:pt x="52" y="174"/>
                  </a:lnTo>
                  <a:lnTo>
                    <a:pt x="52" y="170"/>
                  </a:lnTo>
                  <a:lnTo>
                    <a:pt x="52" y="165"/>
                  </a:lnTo>
                  <a:lnTo>
                    <a:pt x="54" y="161"/>
                  </a:lnTo>
                  <a:lnTo>
                    <a:pt x="55" y="157"/>
                  </a:lnTo>
                  <a:lnTo>
                    <a:pt x="58" y="154"/>
                  </a:lnTo>
                  <a:lnTo>
                    <a:pt x="61" y="151"/>
                  </a:lnTo>
                  <a:lnTo>
                    <a:pt x="65" y="149"/>
                  </a:lnTo>
                  <a:lnTo>
                    <a:pt x="69" y="148"/>
                  </a:lnTo>
                  <a:lnTo>
                    <a:pt x="73" y="147"/>
                  </a:lnTo>
                  <a:lnTo>
                    <a:pt x="78" y="148"/>
                  </a:lnTo>
                  <a:lnTo>
                    <a:pt x="82" y="149"/>
                  </a:lnTo>
                  <a:lnTo>
                    <a:pt x="85" y="151"/>
                  </a:lnTo>
                  <a:lnTo>
                    <a:pt x="88" y="154"/>
                  </a:lnTo>
                  <a:lnTo>
                    <a:pt x="91" y="157"/>
                  </a:lnTo>
                  <a:lnTo>
                    <a:pt x="93" y="161"/>
                  </a:lnTo>
                  <a:lnTo>
                    <a:pt x="94" y="165"/>
                  </a:lnTo>
                  <a:lnTo>
                    <a:pt x="95" y="170"/>
                  </a:lnTo>
                  <a:lnTo>
                    <a:pt x="94" y="174"/>
                  </a:lnTo>
                  <a:lnTo>
                    <a:pt x="93" y="178"/>
                  </a:lnTo>
                  <a:lnTo>
                    <a:pt x="91" y="182"/>
                  </a:lnTo>
                  <a:lnTo>
                    <a:pt x="88" y="185"/>
                  </a:lnTo>
                  <a:lnTo>
                    <a:pt x="85" y="187"/>
                  </a:lnTo>
                  <a:lnTo>
                    <a:pt x="82" y="189"/>
                  </a:lnTo>
                  <a:lnTo>
                    <a:pt x="78" y="191"/>
                  </a:lnTo>
                  <a:lnTo>
                    <a:pt x="73" y="191"/>
                  </a:lnTo>
                  <a:close/>
                  <a:moveTo>
                    <a:pt x="134" y="0"/>
                  </a:moveTo>
                  <a:lnTo>
                    <a:pt x="12" y="0"/>
                  </a:lnTo>
                  <a:lnTo>
                    <a:pt x="8" y="1"/>
                  </a:lnTo>
                  <a:lnTo>
                    <a:pt x="4" y="4"/>
                  </a:lnTo>
                  <a:lnTo>
                    <a:pt x="1" y="9"/>
                  </a:lnTo>
                  <a:lnTo>
                    <a:pt x="0" y="13"/>
                  </a:lnTo>
                  <a:lnTo>
                    <a:pt x="0" y="230"/>
                  </a:lnTo>
                  <a:lnTo>
                    <a:pt x="1" y="235"/>
                  </a:lnTo>
                  <a:lnTo>
                    <a:pt x="4" y="238"/>
                  </a:lnTo>
                  <a:lnTo>
                    <a:pt x="8" y="241"/>
                  </a:lnTo>
                  <a:lnTo>
                    <a:pt x="12" y="242"/>
                  </a:lnTo>
                  <a:lnTo>
                    <a:pt x="134" y="242"/>
                  </a:lnTo>
                  <a:lnTo>
                    <a:pt x="139" y="241"/>
                  </a:lnTo>
                  <a:lnTo>
                    <a:pt x="143" y="238"/>
                  </a:lnTo>
                  <a:lnTo>
                    <a:pt x="145" y="235"/>
                  </a:lnTo>
                  <a:lnTo>
                    <a:pt x="146" y="230"/>
                  </a:lnTo>
                  <a:lnTo>
                    <a:pt x="146" y="13"/>
                  </a:lnTo>
                  <a:lnTo>
                    <a:pt x="145" y="9"/>
                  </a:lnTo>
                  <a:lnTo>
                    <a:pt x="143" y="4"/>
                  </a:lnTo>
                  <a:lnTo>
                    <a:pt x="139" y="1"/>
                  </a:lnTo>
                  <a:lnTo>
                    <a:pt x="1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028">
              <a:extLst>
                <a:ext uri="{FF2B5EF4-FFF2-40B4-BE49-F238E27FC236}">
                  <a16:creationId xmlns:a16="http://schemas.microsoft.com/office/drawing/2014/main" id="{3F544390-F791-4922-83AF-D89D46D255B7}"/>
                </a:ext>
              </a:extLst>
            </p:cNvPr>
            <p:cNvSpPr>
              <a:spLocks/>
            </p:cNvSpPr>
            <p:nvPr/>
          </p:nvSpPr>
          <p:spPr bwMode="auto">
            <a:xfrm>
              <a:off x="5529263" y="2143125"/>
              <a:ext cx="214313" cy="77788"/>
            </a:xfrm>
            <a:custGeom>
              <a:avLst/>
              <a:gdLst>
                <a:gd name="T0" fmla="*/ 305 w 541"/>
                <a:gd name="T1" fmla="*/ 72 h 193"/>
                <a:gd name="T2" fmla="*/ 303 w 541"/>
                <a:gd name="T3" fmla="*/ 72 h 193"/>
                <a:gd name="T4" fmla="*/ 301 w 541"/>
                <a:gd name="T5" fmla="*/ 72 h 193"/>
                <a:gd name="T6" fmla="*/ 246 w 541"/>
                <a:gd name="T7" fmla="*/ 72 h 193"/>
                <a:gd name="T8" fmla="*/ 245 w 541"/>
                <a:gd name="T9" fmla="*/ 71 h 193"/>
                <a:gd name="T10" fmla="*/ 243 w 541"/>
                <a:gd name="T11" fmla="*/ 69 h 193"/>
                <a:gd name="T12" fmla="*/ 235 w 541"/>
                <a:gd name="T13" fmla="*/ 62 h 193"/>
                <a:gd name="T14" fmla="*/ 225 w 541"/>
                <a:gd name="T15" fmla="*/ 52 h 193"/>
                <a:gd name="T16" fmla="*/ 214 w 541"/>
                <a:gd name="T17" fmla="*/ 42 h 193"/>
                <a:gd name="T18" fmla="*/ 200 w 541"/>
                <a:gd name="T19" fmla="*/ 31 h 193"/>
                <a:gd name="T20" fmla="*/ 184 w 541"/>
                <a:gd name="T21" fmla="*/ 21 h 193"/>
                <a:gd name="T22" fmla="*/ 165 w 541"/>
                <a:gd name="T23" fmla="*/ 12 h 193"/>
                <a:gd name="T24" fmla="*/ 155 w 541"/>
                <a:gd name="T25" fmla="*/ 9 h 193"/>
                <a:gd name="T26" fmla="*/ 144 w 541"/>
                <a:gd name="T27" fmla="*/ 5 h 193"/>
                <a:gd name="T28" fmla="*/ 133 w 541"/>
                <a:gd name="T29" fmla="*/ 2 h 193"/>
                <a:gd name="T30" fmla="*/ 120 w 541"/>
                <a:gd name="T31" fmla="*/ 0 h 193"/>
                <a:gd name="T32" fmla="*/ 119 w 541"/>
                <a:gd name="T33" fmla="*/ 0 h 193"/>
                <a:gd name="T34" fmla="*/ 118 w 541"/>
                <a:gd name="T35" fmla="*/ 0 h 193"/>
                <a:gd name="T36" fmla="*/ 12 w 541"/>
                <a:gd name="T37" fmla="*/ 0 h 193"/>
                <a:gd name="T38" fmla="*/ 7 w 541"/>
                <a:gd name="T39" fmla="*/ 1 h 193"/>
                <a:gd name="T40" fmla="*/ 3 w 541"/>
                <a:gd name="T41" fmla="*/ 4 h 193"/>
                <a:gd name="T42" fmla="*/ 1 w 541"/>
                <a:gd name="T43" fmla="*/ 7 h 193"/>
                <a:gd name="T44" fmla="*/ 0 w 541"/>
                <a:gd name="T45" fmla="*/ 12 h 193"/>
                <a:gd name="T46" fmla="*/ 0 w 541"/>
                <a:gd name="T47" fmla="*/ 180 h 193"/>
                <a:gd name="T48" fmla="*/ 1 w 541"/>
                <a:gd name="T49" fmla="*/ 185 h 193"/>
                <a:gd name="T50" fmla="*/ 3 w 541"/>
                <a:gd name="T51" fmla="*/ 190 h 193"/>
                <a:gd name="T52" fmla="*/ 7 w 541"/>
                <a:gd name="T53" fmla="*/ 192 h 193"/>
                <a:gd name="T54" fmla="*/ 12 w 541"/>
                <a:gd name="T55" fmla="*/ 193 h 193"/>
                <a:gd name="T56" fmla="*/ 528 w 541"/>
                <a:gd name="T57" fmla="*/ 193 h 193"/>
                <a:gd name="T58" fmla="*/ 533 w 541"/>
                <a:gd name="T59" fmla="*/ 192 h 193"/>
                <a:gd name="T60" fmla="*/ 536 w 541"/>
                <a:gd name="T61" fmla="*/ 190 h 193"/>
                <a:gd name="T62" fmla="*/ 539 w 541"/>
                <a:gd name="T63" fmla="*/ 185 h 193"/>
                <a:gd name="T64" fmla="*/ 541 w 541"/>
                <a:gd name="T65" fmla="*/ 180 h 193"/>
                <a:gd name="T66" fmla="*/ 539 w 541"/>
                <a:gd name="T67" fmla="*/ 174 h 193"/>
                <a:gd name="T68" fmla="*/ 538 w 541"/>
                <a:gd name="T69" fmla="*/ 169 h 193"/>
                <a:gd name="T70" fmla="*/ 537 w 541"/>
                <a:gd name="T71" fmla="*/ 163 h 193"/>
                <a:gd name="T72" fmla="*/ 535 w 541"/>
                <a:gd name="T73" fmla="*/ 158 h 193"/>
                <a:gd name="T74" fmla="*/ 532 w 541"/>
                <a:gd name="T75" fmla="*/ 152 h 193"/>
                <a:gd name="T76" fmla="*/ 528 w 541"/>
                <a:gd name="T77" fmla="*/ 147 h 193"/>
                <a:gd name="T78" fmla="*/ 524 w 541"/>
                <a:gd name="T79" fmla="*/ 142 h 193"/>
                <a:gd name="T80" fmla="*/ 519 w 541"/>
                <a:gd name="T81" fmla="*/ 136 h 193"/>
                <a:gd name="T82" fmla="*/ 511 w 541"/>
                <a:gd name="T83" fmla="*/ 128 h 193"/>
                <a:gd name="T84" fmla="*/ 503 w 541"/>
                <a:gd name="T85" fmla="*/ 122 h 193"/>
                <a:gd name="T86" fmla="*/ 493 w 541"/>
                <a:gd name="T87" fmla="*/ 116 h 193"/>
                <a:gd name="T88" fmla="*/ 481 w 541"/>
                <a:gd name="T89" fmla="*/ 110 h 193"/>
                <a:gd name="T90" fmla="*/ 470 w 541"/>
                <a:gd name="T91" fmla="*/ 104 h 193"/>
                <a:gd name="T92" fmla="*/ 458 w 541"/>
                <a:gd name="T93" fmla="*/ 99 h 193"/>
                <a:gd name="T94" fmla="*/ 445 w 541"/>
                <a:gd name="T95" fmla="*/ 94 h 193"/>
                <a:gd name="T96" fmla="*/ 431 w 541"/>
                <a:gd name="T97" fmla="*/ 90 h 193"/>
                <a:gd name="T98" fmla="*/ 417 w 541"/>
                <a:gd name="T99" fmla="*/ 86 h 193"/>
                <a:gd name="T100" fmla="*/ 402 w 541"/>
                <a:gd name="T101" fmla="*/ 82 h 193"/>
                <a:gd name="T102" fmla="*/ 387 w 541"/>
                <a:gd name="T103" fmla="*/ 79 h 193"/>
                <a:gd name="T104" fmla="*/ 370 w 541"/>
                <a:gd name="T105" fmla="*/ 76 h 193"/>
                <a:gd name="T106" fmla="*/ 355 w 541"/>
                <a:gd name="T107" fmla="*/ 74 h 193"/>
                <a:gd name="T108" fmla="*/ 339 w 541"/>
                <a:gd name="T109" fmla="*/ 73 h 193"/>
                <a:gd name="T110" fmla="*/ 321 w 541"/>
                <a:gd name="T111" fmla="*/ 72 h 193"/>
                <a:gd name="T112" fmla="*/ 305 w 541"/>
                <a:gd name="T113" fmla="*/ 72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41" h="193">
                  <a:moveTo>
                    <a:pt x="305" y="72"/>
                  </a:moveTo>
                  <a:lnTo>
                    <a:pt x="303" y="72"/>
                  </a:lnTo>
                  <a:lnTo>
                    <a:pt x="301" y="72"/>
                  </a:lnTo>
                  <a:lnTo>
                    <a:pt x="246" y="72"/>
                  </a:lnTo>
                  <a:lnTo>
                    <a:pt x="245" y="71"/>
                  </a:lnTo>
                  <a:lnTo>
                    <a:pt x="243" y="69"/>
                  </a:lnTo>
                  <a:lnTo>
                    <a:pt x="235" y="62"/>
                  </a:lnTo>
                  <a:lnTo>
                    <a:pt x="225" y="52"/>
                  </a:lnTo>
                  <a:lnTo>
                    <a:pt x="214" y="42"/>
                  </a:lnTo>
                  <a:lnTo>
                    <a:pt x="200" y="31"/>
                  </a:lnTo>
                  <a:lnTo>
                    <a:pt x="184" y="21"/>
                  </a:lnTo>
                  <a:lnTo>
                    <a:pt x="165" y="12"/>
                  </a:lnTo>
                  <a:lnTo>
                    <a:pt x="155" y="9"/>
                  </a:lnTo>
                  <a:lnTo>
                    <a:pt x="144" y="5"/>
                  </a:lnTo>
                  <a:lnTo>
                    <a:pt x="133" y="2"/>
                  </a:lnTo>
                  <a:lnTo>
                    <a:pt x="120" y="0"/>
                  </a:lnTo>
                  <a:lnTo>
                    <a:pt x="119" y="0"/>
                  </a:lnTo>
                  <a:lnTo>
                    <a:pt x="118" y="0"/>
                  </a:lnTo>
                  <a:lnTo>
                    <a:pt x="12" y="0"/>
                  </a:lnTo>
                  <a:lnTo>
                    <a:pt x="7" y="1"/>
                  </a:lnTo>
                  <a:lnTo>
                    <a:pt x="3" y="4"/>
                  </a:lnTo>
                  <a:lnTo>
                    <a:pt x="1" y="7"/>
                  </a:lnTo>
                  <a:lnTo>
                    <a:pt x="0" y="12"/>
                  </a:lnTo>
                  <a:lnTo>
                    <a:pt x="0" y="180"/>
                  </a:lnTo>
                  <a:lnTo>
                    <a:pt x="1" y="185"/>
                  </a:lnTo>
                  <a:lnTo>
                    <a:pt x="3" y="190"/>
                  </a:lnTo>
                  <a:lnTo>
                    <a:pt x="7" y="192"/>
                  </a:lnTo>
                  <a:lnTo>
                    <a:pt x="12" y="193"/>
                  </a:lnTo>
                  <a:lnTo>
                    <a:pt x="528" y="193"/>
                  </a:lnTo>
                  <a:lnTo>
                    <a:pt x="533" y="192"/>
                  </a:lnTo>
                  <a:lnTo>
                    <a:pt x="536" y="190"/>
                  </a:lnTo>
                  <a:lnTo>
                    <a:pt x="539" y="185"/>
                  </a:lnTo>
                  <a:lnTo>
                    <a:pt x="541" y="180"/>
                  </a:lnTo>
                  <a:lnTo>
                    <a:pt x="539" y="174"/>
                  </a:lnTo>
                  <a:lnTo>
                    <a:pt x="538" y="169"/>
                  </a:lnTo>
                  <a:lnTo>
                    <a:pt x="537" y="163"/>
                  </a:lnTo>
                  <a:lnTo>
                    <a:pt x="535" y="158"/>
                  </a:lnTo>
                  <a:lnTo>
                    <a:pt x="532" y="152"/>
                  </a:lnTo>
                  <a:lnTo>
                    <a:pt x="528" y="147"/>
                  </a:lnTo>
                  <a:lnTo>
                    <a:pt x="524" y="142"/>
                  </a:lnTo>
                  <a:lnTo>
                    <a:pt x="519" y="136"/>
                  </a:lnTo>
                  <a:lnTo>
                    <a:pt x="511" y="128"/>
                  </a:lnTo>
                  <a:lnTo>
                    <a:pt x="503" y="122"/>
                  </a:lnTo>
                  <a:lnTo>
                    <a:pt x="493" y="116"/>
                  </a:lnTo>
                  <a:lnTo>
                    <a:pt x="481" y="110"/>
                  </a:lnTo>
                  <a:lnTo>
                    <a:pt x="470" y="104"/>
                  </a:lnTo>
                  <a:lnTo>
                    <a:pt x="458" y="99"/>
                  </a:lnTo>
                  <a:lnTo>
                    <a:pt x="445" y="94"/>
                  </a:lnTo>
                  <a:lnTo>
                    <a:pt x="431" y="90"/>
                  </a:lnTo>
                  <a:lnTo>
                    <a:pt x="417" y="86"/>
                  </a:lnTo>
                  <a:lnTo>
                    <a:pt x="402" y="82"/>
                  </a:lnTo>
                  <a:lnTo>
                    <a:pt x="387" y="79"/>
                  </a:lnTo>
                  <a:lnTo>
                    <a:pt x="370" y="76"/>
                  </a:lnTo>
                  <a:lnTo>
                    <a:pt x="355" y="74"/>
                  </a:lnTo>
                  <a:lnTo>
                    <a:pt x="339" y="73"/>
                  </a:lnTo>
                  <a:lnTo>
                    <a:pt x="321" y="72"/>
                  </a:lnTo>
                  <a:lnTo>
                    <a:pt x="305"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 name="Group 39">
            <a:extLst>
              <a:ext uri="{FF2B5EF4-FFF2-40B4-BE49-F238E27FC236}">
                <a16:creationId xmlns:a16="http://schemas.microsoft.com/office/drawing/2014/main" id="{F5145E4C-5F1C-4F22-88EC-70DF453F74F7}"/>
              </a:ext>
            </a:extLst>
          </p:cNvPr>
          <p:cNvGrpSpPr/>
          <p:nvPr/>
        </p:nvGrpSpPr>
        <p:grpSpPr>
          <a:xfrm>
            <a:off x="907414" y="1778000"/>
            <a:ext cx="287338" cy="260350"/>
            <a:chOff x="6448425" y="796925"/>
            <a:chExt cx="287338" cy="260350"/>
          </a:xfrm>
          <a:solidFill>
            <a:schemeClr val="bg1"/>
          </a:solidFill>
        </p:grpSpPr>
        <p:sp>
          <p:nvSpPr>
            <p:cNvPr id="15" name="Freeform 3562">
              <a:extLst>
                <a:ext uri="{FF2B5EF4-FFF2-40B4-BE49-F238E27FC236}">
                  <a16:creationId xmlns:a16="http://schemas.microsoft.com/office/drawing/2014/main" id="{61B7F4E5-8EC6-47CD-A44D-789AAA5648E0}"/>
                </a:ext>
              </a:extLst>
            </p:cNvPr>
            <p:cNvSpPr>
              <a:spLocks/>
            </p:cNvSpPr>
            <p:nvPr/>
          </p:nvSpPr>
          <p:spPr bwMode="auto">
            <a:xfrm>
              <a:off x="6448425" y="796925"/>
              <a:ext cx="277812" cy="161925"/>
            </a:xfrm>
            <a:custGeom>
              <a:avLst/>
              <a:gdLst>
                <a:gd name="T0" fmla="*/ 8 w 701"/>
                <a:gd name="T1" fmla="*/ 285 h 408"/>
                <a:gd name="T2" fmla="*/ 5 w 701"/>
                <a:gd name="T3" fmla="*/ 288 h 408"/>
                <a:gd name="T4" fmla="*/ 2 w 701"/>
                <a:gd name="T5" fmla="*/ 290 h 408"/>
                <a:gd name="T6" fmla="*/ 1 w 701"/>
                <a:gd name="T7" fmla="*/ 293 h 408"/>
                <a:gd name="T8" fmla="*/ 0 w 701"/>
                <a:gd name="T9" fmla="*/ 297 h 408"/>
                <a:gd name="T10" fmla="*/ 1 w 701"/>
                <a:gd name="T11" fmla="*/ 300 h 408"/>
                <a:gd name="T12" fmla="*/ 2 w 701"/>
                <a:gd name="T13" fmla="*/ 303 h 408"/>
                <a:gd name="T14" fmla="*/ 5 w 701"/>
                <a:gd name="T15" fmla="*/ 306 h 408"/>
                <a:gd name="T16" fmla="*/ 8 w 701"/>
                <a:gd name="T17" fmla="*/ 308 h 408"/>
                <a:gd name="T18" fmla="*/ 259 w 701"/>
                <a:gd name="T19" fmla="*/ 408 h 408"/>
                <a:gd name="T20" fmla="*/ 701 w 701"/>
                <a:gd name="T21" fmla="*/ 0 h 408"/>
                <a:gd name="T22" fmla="*/ 8 w 701"/>
                <a:gd name="T23" fmla="*/ 285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1" h="408">
                  <a:moveTo>
                    <a:pt x="8" y="285"/>
                  </a:moveTo>
                  <a:lnTo>
                    <a:pt x="5" y="288"/>
                  </a:lnTo>
                  <a:lnTo>
                    <a:pt x="2" y="290"/>
                  </a:lnTo>
                  <a:lnTo>
                    <a:pt x="1" y="293"/>
                  </a:lnTo>
                  <a:lnTo>
                    <a:pt x="0" y="297"/>
                  </a:lnTo>
                  <a:lnTo>
                    <a:pt x="1" y="300"/>
                  </a:lnTo>
                  <a:lnTo>
                    <a:pt x="2" y="303"/>
                  </a:lnTo>
                  <a:lnTo>
                    <a:pt x="5" y="306"/>
                  </a:lnTo>
                  <a:lnTo>
                    <a:pt x="8" y="308"/>
                  </a:lnTo>
                  <a:lnTo>
                    <a:pt x="259" y="408"/>
                  </a:lnTo>
                  <a:lnTo>
                    <a:pt x="701" y="0"/>
                  </a:lnTo>
                  <a:lnTo>
                    <a:pt x="8"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3563">
              <a:extLst>
                <a:ext uri="{FF2B5EF4-FFF2-40B4-BE49-F238E27FC236}">
                  <a16:creationId xmlns:a16="http://schemas.microsoft.com/office/drawing/2014/main" id="{8E2B4D6A-ADC0-4E29-99D7-4591F0DD076E}"/>
                </a:ext>
              </a:extLst>
            </p:cNvPr>
            <p:cNvSpPr>
              <a:spLocks/>
            </p:cNvSpPr>
            <p:nvPr/>
          </p:nvSpPr>
          <p:spPr bwMode="auto">
            <a:xfrm>
              <a:off x="6554788" y="800100"/>
              <a:ext cx="180975" cy="257175"/>
            </a:xfrm>
            <a:custGeom>
              <a:avLst/>
              <a:gdLst>
                <a:gd name="T0" fmla="*/ 0 w 456"/>
                <a:gd name="T1" fmla="*/ 424 h 646"/>
                <a:gd name="T2" fmla="*/ 0 w 456"/>
                <a:gd name="T3" fmla="*/ 635 h 646"/>
                <a:gd name="T4" fmla="*/ 0 w 456"/>
                <a:gd name="T5" fmla="*/ 639 h 646"/>
                <a:gd name="T6" fmla="*/ 3 w 456"/>
                <a:gd name="T7" fmla="*/ 642 h 646"/>
                <a:gd name="T8" fmla="*/ 5 w 456"/>
                <a:gd name="T9" fmla="*/ 645 h 646"/>
                <a:gd name="T10" fmla="*/ 9 w 456"/>
                <a:gd name="T11" fmla="*/ 646 h 646"/>
                <a:gd name="T12" fmla="*/ 11 w 456"/>
                <a:gd name="T13" fmla="*/ 646 h 646"/>
                <a:gd name="T14" fmla="*/ 12 w 456"/>
                <a:gd name="T15" fmla="*/ 646 h 646"/>
                <a:gd name="T16" fmla="*/ 16 w 456"/>
                <a:gd name="T17" fmla="*/ 646 h 646"/>
                <a:gd name="T18" fmla="*/ 18 w 456"/>
                <a:gd name="T19" fmla="*/ 645 h 646"/>
                <a:gd name="T20" fmla="*/ 21 w 456"/>
                <a:gd name="T21" fmla="*/ 644 h 646"/>
                <a:gd name="T22" fmla="*/ 22 w 456"/>
                <a:gd name="T23" fmla="*/ 641 h 646"/>
                <a:gd name="T24" fmla="*/ 126 w 456"/>
                <a:gd name="T25" fmla="*/ 469 h 646"/>
                <a:gd name="T26" fmla="*/ 315 w 456"/>
                <a:gd name="T27" fmla="*/ 569 h 646"/>
                <a:gd name="T28" fmla="*/ 317 w 456"/>
                <a:gd name="T29" fmla="*/ 570 h 646"/>
                <a:gd name="T30" fmla="*/ 320 w 456"/>
                <a:gd name="T31" fmla="*/ 572 h 646"/>
                <a:gd name="T32" fmla="*/ 323 w 456"/>
                <a:gd name="T33" fmla="*/ 570 h 646"/>
                <a:gd name="T34" fmla="*/ 325 w 456"/>
                <a:gd name="T35" fmla="*/ 570 h 646"/>
                <a:gd name="T36" fmla="*/ 329 w 456"/>
                <a:gd name="T37" fmla="*/ 567 h 646"/>
                <a:gd name="T38" fmla="*/ 332 w 456"/>
                <a:gd name="T39" fmla="*/ 561 h 646"/>
                <a:gd name="T40" fmla="*/ 456 w 456"/>
                <a:gd name="T41" fmla="*/ 0 h 646"/>
                <a:gd name="T42" fmla="*/ 0 w 456"/>
                <a:gd name="T43" fmla="*/ 424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6" h="646">
                  <a:moveTo>
                    <a:pt x="0" y="424"/>
                  </a:moveTo>
                  <a:lnTo>
                    <a:pt x="0" y="635"/>
                  </a:lnTo>
                  <a:lnTo>
                    <a:pt x="0" y="639"/>
                  </a:lnTo>
                  <a:lnTo>
                    <a:pt x="3" y="642"/>
                  </a:lnTo>
                  <a:lnTo>
                    <a:pt x="5" y="645"/>
                  </a:lnTo>
                  <a:lnTo>
                    <a:pt x="9" y="646"/>
                  </a:lnTo>
                  <a:lnTo>
                    <a:pt x="11" y="646"/>
                  </a:lnTo>
                  <a:lnTo>
                    <a:pt x="12" y="646"/>
                  </a:lnTo>
                  <a:lnTo>
                    <a:pt x="16" y="646"/>
                  </a:lnTo>
                  <a:lnTo>
                    <a:pt x="18" y="645"/>
                  </a:lnTo>
                  <a:lnTo>
                    <a:pt x="21" y="644"/>
                  </a:lnTo>
                  <a:lnTo>
                    <a:pt x="22" y="641"/>
                  </a:lnTo>
                  <a:lnTo>
                    <a:pt x="126" y="469"/>
                  </a:lnTo>
                  <a:lnTo>
                    <a:pt x="315" y="569"/>
                  </a:lnTo>
                  <a:lnTo>
                    <a:pt x="317" y="570"/>
                  </a:lnTo>
                  <a:lnTo>
                    <a:pt x="320" y="572"/>
                  </a:lnTo>
                  <a:lnTo>
                    <a:pt x="323" y="570"/>
                  </a:lnTo>
                  <a:lnTo>
                    <a:pt x="325" y="570"/>
                  </a:lnTo>
                  <a:lnTo>
                    <a:pt x="329" y="567"/>
                  </a:lnTo>
                  <a:lnTo>
                    <a:pt x="332" y="561"/>
                  </a:lnTo>
                  <a:lnTo>
                    <a:pt x="456" y="0"/>
                  </a:lnTo>
                  <a:lnTo>
                    <a:pt x="0" y="4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7" name="Group 42">
            <a:extLst>
              <a:ext uri="{FF2B5EF4-FFF2-40B4-BE49-F238E27FC236}">
                <a16:creationId xmlns:a16="http://schemas.microsoft.com/office/drawing/2014/main" id="{9F686981-09EB-4394-8A48-DEFAD5C58A15}"/>
              </a:ext>
            </a:extLst>
          </p:cNvPr>
          <p:cNvGrpSpPr/>
          <p:nvPr/>
        </p:nvGrpSpPr>
        <p:grpSpPr>
          <a:xfrm>
            <a:off x="909796" y="3833120"/>
            <a:ext cx="282575" cy="249238"/>
            <a:chOff x="5465763" y="812800"/>
            <a:chExt cx="282575" cy="249238"/>
          </a:xfrm>
          <a:solidFill>
            <a:schemeClr val="bg1"/>
          </a:solidFill>
        </p:grpSpPr>
        <p:sp>
          <p:nvSpPr>
            <p:cNvPr id="18" name="Freeform 642">
              <a:extLst>
                <a:ext uri="{FF2B5EF4-FFF2-40B4-BE49-F238E27FC236}">
                  <a16:creationId xmlns:a16="http://schemas.microsoft.com/office/drawing/2014/main" id="{BAA92DCE-1EF1-49E4-910C-36F9F44D4A5D}"/>
                </a:ext>
              </a:extLst>
            </p:cNvPr>
            <p:cNvSpPr>
              <a:spLocks noEditPoints="1"/>
            </p:cNvSpPr>
            <p:nvPr/>
          </p:nvSpPr>
          <p:spPr bwMode="auto">
            <a:xfrm>
              <a:off x="5527675" y="812800"/>
              <a:ext cx="63500" cy="247650"/>
            </a:xfrm>
            <a:custGeom>
              <a:avLst/>
              <a:gdLst>
                <a:gd name="T0" fmla="*/ 147 w 196"/>
                <a:gd name="T1" fmla="*/ 720 h 782"/>
                <a:gd name="T2" fmla="*/ 145 w 196"/>
                <a:gd name="T3" fmla="*/ 725 h 782"/>
                <a:gd name="T4" fmla="*/ 142 w 196"/>
                <a:gd name="T5" fmla="*/ 729 h 782"/>
                <a:gd name="T6" fmla="*/ 136 w 196"/>
                <a:gd name="T7" fmla="*/ 732 h 782"/>
                <a:gd name="T8" fmla="*/ 55 w 196"/>
                <a:gd name="T9" fmla="*/ 732 h 782"/>
                <a:gd name="T10" fmla="*/ 48 w 196"/>
                <a:gd name="T11" fmla="*/ 731 h 782"/>
                <a:gd name="T12" fmla="*/ 44 w 196"/>
                <a:gd name="T13" fmla="*/ 727 h 782"/>
                <a:gd name="T14" fmla="*/ 41 w 196"/>
                <a:gd name="T15" fmla="*/ 723 h 782"/>
                <a:gd name="T16" fmla="*/ 40 w 196"/>
                <a:gd name="T17" fmla="*/ 717 h 782"/>
                <a:gd name="T18" fmla="*/ 40 w 196"/>
                <a:gd name="T19" fmla="*/ 558 h 782"/>
                <a:gd name="T20" fmla="*/ 42 w 196"/>
                <a:gd name="T21" fmla="*/ 552 h 782"/>
                <a:gd name="T22" fmla="*/ 46 w 196"/>
                <a:gd name="T23" fmla="*/ 548 h 782"/>
                <a:gd name="T24" fmla="*/ 52 w 196"/>
                <a:gd name="T25" fmla="*/ 546 h 782"/>
                <a:gd name="T26" fmla="*/ 133 w 196"/>
                <a:gd name="T27" fmla="*/ 546 h 782"/>
                <a:gd name="T28" fmla="*/ 139 w 196"/>
                <a:gd name="T29" fmla="*/ 547 h 782"/>
                <a:gd name="T30" fmla="*/ 144 w 196"/>
                <a:gd name="T31" fmla="*/ 550 h 782"/>
                <a:gd name="T32" fmla="*/ 147 w 196"/>
                <a:gd name="T33" fmla="*/ 555 h 782"/>
                <a:gd name="T34" fmla="*/ 148 w 196"/>
                <a:gd name="T35" fmla="*/ 561 h 782"/>
                <a:gd name="T36" fmla="*/ 66 w 196"/>
                <a:gd name="T37" fmla="*/ 91 h 782"/>
                <a:gd name="T38" fmla="*/ 67 w 196"/>
                <a:gd name="T39" fmla="*/ 85 h 782"/>
                <a:gd name="T40" fmla="*/ 70 w 196"/>
                <a:gd name="T41" fmla="*/ 81 h 782"/>
                <a:gd name="T42" fmla="*/ 75 w 196"/>
                <a:gd name="T43" fmla="*/ 77 h 782"/>
                <a:gd name="T44" fmla="*/ 81 w 196"/>
                <a:gd name="T45" fmla="*/ 76 h 782"/>
                <a:gd name="T46" fmla="*/ 87 w 196"/>
                <a:gd name="T47" fmla="*/ 77 h 782"/>
                <a:gd name="T48" fmla="*/ 91 w 196"/>
                <a:gd name="T49" fmla="*/ 81 h 782"/>
                <a:gd name="T50" fmla="*/ 95 w 196"/>
                <a:gd name="T51" fmla="*/ 85 h 782"/>
                <a:gd name="T52" fmla="*/ 96 w 196"/>
                <a:gd name="T53" fmla="*/ 91 h 782"/>
                <a:gd name="T54" fmla="*/ 96 w 196"/>
                <a:gd name="T55" fmla="*/ 512 h 782"/>
                <a:gd name="T56" fmla="*/ 93 w 196"/>
                <a:gd name="T57" fmla="*/ 517 h 782"/>
                <a:gd name="T58" fmla="*/ 89 w 196"/>
                <a:gd name="T59" fmla="*/ 521 h 782"/>
                <a:gd name="T60" fmla="*/ 84 w 196"/>
                <a:gd name="T61" fmla="*/ 524 h 782"/>
                <a:gd name="T62" fmla="*/ 77 w 196"/>
                <a:gd name="T63" fmla="*/ 524 h 782"/>
                <a:gd name="T64" fmla="*/ 72 w 196"/>
                <a:gd name="T65" fmla="*/ 521 h 782"/>
                <a:gd name="T66" fmla="*/ 68 w 196"/>
                <a:gd name="T67" fmla="*/ 517 h 782"/>
                <a:gd name="T68" fmla="*/ 66 w 196"/>
                <a:gd name="T69" fmla="*/ 512 h 782"/>
                <a:gd name="T70" fmla="*/ 66 w 196"/>
                <a:gd name="T71" fmla="*/ 91 h 782"/>
                <a:gd name="T72" fmla="*/ 15 w 196"/>
                <a:gd name="T73" fmla="*/ 0 h 782"/>
                <a:gd name="T74" fmla="*/ 10 w 196"/>
                <a:gd name="T75" fmla="*/ 1 h 782"/>
                <a:gd name="T76" fmla="*/ 4 w 196"/>
                <a:gd name="T77" fmla="*/ 4 h 782"/>
                <a:gd name="T78" fmla="*/ 1 w 196"/>
                <a:gd name="T79" fmla="*/ 9 h 782"/>
                <a:gd name="T80" fmla="*/ 0 w 196"/>
                <a:gd name="T81" fmla="*/ 15 h 782"/>
                <a:gd name="T82" fmla="*/ 1 w 196"/>
                <a:gd name="T83" fmla="*/ 770 h 782"/>
                <a:gd name="T84" fmla="*/ 3 w 196"/>
                <a:gd name="T85" fmla="*/ 776 h 782"/>
                <a:gd name="T86" fmla="*/ 8 w 196"/>
                <a:gd name="T87" fmla="*/ 780 h 782"/>
                <a:gd name="T88" fmla="*/ 13 w 196"/>
                <a:gd name="T89" fmla="*/ 782 h 782"/>
                <a:gd name="T90" fmla="*/ 181 w 196"/>
                <a:gd name="T91" fmla="*/ 782 h 782"/>
                <a:gd name="T92" fmla="*/ 187 w 196"/>
                <a:gd name="T93" fmla="*/ 781 h 782"/>
                <a:gd name="T94" fmla="*/ 192 w 196"/>
                <a:gd name="T95" fmla="*/ 778 h 782"/>
                <a:gd name="T96" fmla="*/ 195 w 196"/>
                <a:gd name="T97" fmla="*/ 773 h 782"/>
                <a:gd name="T98" fmla="*/ 196 w 196"/>
                <a:gd name="T99" fmla="*/ 767 h 782"/>
                <a:gd name="T100" fmla="*/ 196 w 196"/>
                <a:gd name="T101" fmla="*/ 12 h 782"/>
                <a:gd name="T102" fmla="*/ 193 w 196"/>
                <a:gd name="T103" fmla="*/ 7 h 782"/>
                <a:gd name="T104" fmla="*/ 190 w 196"/>
                <a:gd name="T105" fmla="*/ 2 h 782"/>
                <a:gd name="T106" fmla="*/ 185 w 196"/>
                <a:gd name="T107" fmla="*/ 0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6" h="782">
                  <a:moveTo>
                    <a:pt x="148" y="717"/>
                  </a:moveTo>
                  <a:lnTo>
                    <a:pt x="147" y="720"/>
                  </a:lnTo>
                  <a:lnTo>
                    <a:pt x="147" y="723"/>
                  </a:lnTo>
                  <a:lnTo>
                    <a:pt x="145" y="725"/>
                  </a:lnTo>
                  <a:lnTo>
                    <a:pt x="144" y="727"/>
                  </a:lnTo>
                  <a:lnTo>
                    <a:pt x="142" y="729"/>
                  </a:lnTo>
                  <a:lnTo>
                    <a:pt x="139" y="731"/>
                  </a:lnTo>
                  <a:lnTo>
                    <a:pt x="136" y="732"/>
                  </a:lnTo>
                  <a:lnTo>
                    <a:pt x="133" y="732"/>
                  </a:lnTo>
                  <a:lnTo>
                    <a:pt x="55" y="732"/>
                  </a:lnTo>
                  <a:lnTo>
                    <a:pt x="52" y="732"/>
                  </a:lnTo>
                  <a:lnTo>
                    <a:pt x="48" y="731"/>
                  </a:lnTo>
                  <a:lnTo>
                    <a:pt x="46" y="729"/>
                  </a:lnTo>
                  <a:lnTo>
                    <a:pt x="44" y="727"/>
                  </a:lnTo>
                  <a:lnTo>
                    <a:pt x="42" y="725"/>
                  </a:lnTo>
                  <a:lnTo>
                    <a:pt x="41" y="723"/>
                  </a:lnTo>
                  <a:lnTo>
                    <a:pt x="40" y="720"/>
                  </a:lnTo>
                  <a:lnTo>
                    <a:pt x="40" y="717"/>
                  </a:lnTo>
                  <a:lnTo>
                    <a:pt x="40" y="561"/>
                  </a:lnTo>
                  <a:lnTo>
                    <a:pt x="40" y="558"/>
                  </a:lnTo>
                  <a:lnTo>
                    <a:pt x="41" y="555"/>
                  </a:lnTo>
                  <a:lnTo>
                    <a:pt x="42" y="552"/>
                  </a:lnTo>
                  <a:lnTo>
                    <a:pt x="44" y="550"/>
                  </a:lnTo>
                  <a:lnTo>
                    <a:pt x="46" y="548"/>
                  </a:lnTo>
                  <a:lnTo>
                    <a:pt x="48" y="547"/>
                  </a:lnTo>
                  <a:lnTo>
                    <a:pt x="52" y="546"/>
                  </a:lnTo>
                  <a:lnTo>
                    <a:pt x="55" y="546"/>
                  </a:lnTo>
                  <a:lnTo>
                    <a:pt x="133" y="546"/>
                  </a:lnTo>
                  <a:lnTo>
                    <a:pt x="136" y="546"/>
                  </a:lnTo>
                  <a:lnTo>
                    <a:pt x="139" y="547"/>
                  </a:lnTo>
                  <a:lnTo>
                    <a:pt x="142" y="548"/>
                  </a:lnTo>
                  <a:lnTo>
                    <a:pt x="144" y="550"/>
                  </a:lnTo>
                  <a:lnTo>
                    <a:pt x="145" y="552"/>
                  </a:lnTo>
                  <a:lnTo>
                    <a:pt x="147" y="555"/>
                  </a:lnTo>
                  <a:lnTo>
                    <a:pt x="147" y="558"/>
                  </a:lnTo>
                  <a:lnTo>
                    <a:pt x="148" y="561"/>
                  </a:lnTo>
                  <a:lnTo>
                    <a:pt x="148" y="717"/>
                  </a:lnTo>
                  <a:close/>
                  <a:moveTo>
                    <a:pt x="66" y="91"/>
                  </a:moveTo>
                  <a:lnTo>
                    <a:pt x="66" y="88"/>
                  </a:lnTo>
                  <a:lnTo>
                    <a:pt x="67" y="85"/>
                  </a:lnTo>
                  <a:lnTo>
                    <a:pt x="68" y="83"/>
                  </a:lnTo>
                  <a:lnTo>
                    <a:pt x="70" y="81"/>
                  </a:lnTo>
                  <a:lnTo>
                    <a:pt x="72" y="78"/>
                  </a:lnTo>
                  <a:lnTo>
                    <a:pt x="75" y="77"/>
                  </a:lnTo>
                  <a:lnTo>
                    <a:pt x="77" y="76"/>
                  </a:lnTo>
                  <a:lnTo>
                    <a:pt x="81" y="76"/>
                  </a:lnTo>
                  <a:lnTo>
                    <a:pt x="84" y="76"/>
                  </a:lnTo>
                  <a:lnTo>
                    <a:pt x="87" y="77"/>
                  </a:lnTo>
                  <a:lnTo>
                    <a:pt x="89" y="78"/>
                  </a:lnTo>
                  <a:lnTo>
                    <a:pt x="91" y="81"/>
                  </a:lnTo>
                  <a:lnTo>
                    <a:pt x="93" y="83"/>
                  </a:lnTo>
                  <a:lnTo>
                    <a:pt x="95" y="85"/>
                  </a:lnTo>
                  <a:lnTo>
                    <a:pt x="96" y="88"/>
                  </a:lnTo>
                  <a:lnTo>
                    <a:pt x="96" y="91"/>
                  </a:lnTo>
                  <a:lnTo>
                    <a:pt x="96" y="509"/>
                  </a:lnTo>
                  <a:lnTo>
                    <a:pt x="96" y="512"/>
                  </a:lnTo>
                  <a:lnTo>
                    <a:pt x="95" y="514"/>
                  </a:lnTo>
                  <a:lnTo>
                    <a:pt x="93" y="517"/>
                  </a:lnTo>
                  <a:lnTo>
                    <a:pt x="91" y="519"/>
                  </a:lnTo>
                  <a:lnTo>
                    <a:pt x="89" y="521"/>
                  </a:lnTo>
                  <a:lnTo>
                    <a:pt x="87" y="522"/>
                  </a:lnTo>
                  <a:lnTo>
                    <a:pt x="84" y="524"/>
                  </a:lnTo>
                  <a:lnTo>
                    <a:pt x="81" y="524"/>
                  </a:lnTo>
                  <a:lnTo>
                    <a:pt x="77" y="524"/>
                  </a:lnTo>
                  <a:lnTo>
                    <a:pt x="75" y="522"/>
                  </a:lnTo>
                  <a:lnTo>
                    <a:pt x="72" y="521"/>
                  </a:lnTo>
                  <a:lnTo>
                    <a:pt x="70" y="519"/>
                  </a:lnTo>
                  <a:lnTo>
                    <a:pt x="68" y="517"/>
                  </a:lnTo>
                  <a:lnTo>
                    <a:pt x="67" y="514"/>
                  </a:lnTo>
                  <a:lnTo>
                    <a:pt x="66" y="512"/>
                  </a:lnTo>
                  <a:lnTo>
                    <a:pt x="66" y="509"/>
                  </a:lnTo>
                  <a:lnTo>
                    <a:pt x="66" y="91"/>
                  </a:lnTo>
                  <a:close/>
                  <a:moveTo>
                    <a:pt x="181" y="0"/>
                  </a:moveTo>
                  <a:lnTo>
                    <a:pt x="15" y="0"/>
                  </a:lnTo>
                  <a:lnTo>
                    <a:pt x="13" y="0"/>
                  </a:lnTo>
                  <a:lnTo>
                    <a:pt x="10" y="1"/>
                  </a:lnTo>
                  <a:lnTo>
                    <a:pt x="8" y="2"/>
                  </a:lnTo>
                  <a:lnTo>
                    <a:pt x="4" y="4"/>
                  </a:lnTo>
                  <a:lnTo>
                    <a:pt x="3" y="7"/>
                  </a:lnTo>
                  <a:lnTo>
                    <a:pt x="1" y="9"/>
                  </a:lnTo>
                  <a:lnTo>
                    <a:pt x="1" y="12"/>
                  </a:lnTo>
                  <a:lnTo>
                    <a:pt x="0" y="15"/>
                  </a:lnTo>
                  <a:lnTo>
                    <a:pt x="0" y="767"/>
                  </a:lnTo>
                  <a:lnTo>
                    <a:pt x="1" y="770"/>
                  </a:lnTo>
                  <a:lnTo>
                    <a:pt x="1" y="773"/>
                  </a:lnTo>
                  <a:lnTo>
                    <a:pt x="3" y="776"/>
                  </a:lnTo>
                  <a:lnTo>
                    <a:pt x="4" y="778"/>
                  </a:lnTo>
                  <a:lnTo>
                    <a:pt x="8" y="780"/>
                  </a:lnTo>
                  <a:lnTo>
                    <a:pt x="10" y="781"/>
                  </a:lnTo>
                  <a:lnTo>
                    <a:pt x="13" y="782"/>
                  </a:lnTo>
                  <a:lnTo>
                    <a:pt x="15" y="782"/>
                  </a:lnTo>
                  <a:lnTo>
                    <a:pt x="181" y="782"/>
                  </a:lnTo>
                  <a:lnTo>
                    <a:pt x="185" y="782"/>
                  </a:lnTo>
                  <a:lnTo>
                    <a:pt x="187" y="781"/>
                  </a:lnTo>
                  <a:lnTo>
                    <a:pt x="190" y="780"/>
                  </a:lnTo>
                  <a:lnTo>
                    <a:pt x="192" y="778"/>
                  </a:lnTo>
                  <a:lnTo>
                    <a:pt x="193" y="776"/>
                  </a:lnTo>
                  <a:lnTo>
                    <a:pt x="195" y="773"/>
                  </a:lnTo>
                  <a:lnTo>
                    <a:pt x="196" y="770"/>
                  </a:lnTo>
                  <a:lnTo>
                    <a:pt x="196" y="767"/>
                  </a:lnTo>
                  <a:lnTo>
                    <a:pt x="196" y="15"/>
                  </a:lnTo>
                  <a:lnTo>
                    <a:pt x="196" y="12"/>
                  </a:lnTo>
                  <a:lnTo>
                    <a:pt x="195" y="9"/>
                  </a:lnTo>
                  <a:lnTo>
                    <a:pt x="193" y="7"/>
                  </a:lnTo>
                  <a:lnTo>
                    <a:pt x="192" y="4"/>
                  </a:lnTo>
                  <a:lnTo>
                    <a:pt x="190" y="2"/>
                  </a:lnTo>
                  <a:lnTo>
                    <a:pt x="187" y="1"/>
                  </a:lnTo>
                  <a:lnTo>
                    <a:pt x="185" y="0"/>
                  </a:lnTo>
                  <a:lnTo>
                    <a:pt x="18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643">
              <a:extLst>
                <a:ext uri="{FF2B5EF4-FFF2-40B4-BE49-F238E27FC236}">
                  <a16:creationId xmlns:a16="http://schemas.microsoft.com/office/drawing/2014/main" id="{D3B0E651-792F-4E8E-966B-69592C18BD79}"/>
                </a:ext>
              </a:extLst>
            </p:cNvPr>
            <p:cNvSpPr>
              <a:spLocks noEditPoints="1"/>
            </p:cNvSpPr>
            <p:nvPr/>
          </p:nvSpPr>
          <p:spPr bwMode="auto">
            <a:xfrm>
              <a:off x="5600700" y="844550"/>
              <a:ext cx="147638" cy="217488"/>
            </a:xfrm>
            <a:custGeom>
              <a:avLst/>
              <a:gdLst>
                <a:gd name="T0" fmla="*/ 61 w 469"/>
                <a:gd name="T1" fmla="*/ 632 h 684"/>
                <a:gd name="T2" fmla="*/ 53 w 469"/>
                <a:gd name="T3" fmla="*/ 627 h 684"/>
                <a:gd name="T4" fmla="*/ 49 w 469"/>
                <a:gd name="T5" fmla="*/ 620 h 684"/>
                <a:gd name="T6" fmla="*/ 50 w 469"/>
                <a:gd name="T7" fmla="*/ 611 h 684"/>
                <a:gd name="T8" fmla="*/ 55 w 469"/>
                <a:gd name="T9" fmla="*/ 605 h 684"/>
                <a:gd name="T10" fmla="*/ 64 w 469"/>
                <a:gd name="T11" fmla="*/ 602 h 684"/>
                <a:gd name="T12" fmla="*/ 147 w 469"/>
                <a:gd name="T13" fmla="*/ 603 h 684"/>
                <a:gd name="T14" fmla="*/ 154 w 469"/>
                <a:gd name="T15" fmla="*/ 609 h 684"/>
                <a:gd name="T16" fmla="*/ 157 w 469"/>
                <a:gd name="T17" fmla="*/ 617 h 684"/>
                <a:gd name="T18" fmla="*/ 154 w 469"/>
                <a:gd name="T19" fmla="*/ 625 h 684"/>
                <a:gd name="T20" fmla="*/ 147 w 469"/>
                <a:gd name="T21" fmla="*/ 631 h 684"/>
                <a:gd name="T22" fmla="*/ 74 w 469"/>
                <a:gd name="T23" fmla="*/ 252 h 684"/>
                <a:gd name="T24" fmla="*/ 77 w 469"/>
                <a:gd name="T25" fmla="*/ 243 h 684"/>
                <a:gd name="T26" fmla="*/ 83 w 469"/>
                <a:gd name="T27" fmla="*/ 238 h 684"/>
                <a:gd name="T28" fmla="*/ 93 w 469"/>
                <a:gd name="T29" fmla="*/ 237 h 684"/>
                <a:gd name="T30" fmla="*/ 100 w 469"/>
                <a:gd name="T31" fmla="*/ 241 h 684"/>
                <a:gd name="T32" fmla="*/ 104 w 469"/>
                <a:gd name="T33" fmla="*/ 249 h 684"/>
                <a:gd name="T34" fmla="*/ 104 w 469"/>
                <a:gd name="T35" fmla="*/ 542 h 684"/>
                <a:gd name="T36" fmla="*/ 100 w 469"/>
                <a:gd name="T37" fmla="*/ 549 h 684"/>
                <a:gd name="T38" fmla="*/ 93 w 469"/>
                <a:gd name="T39" fmla="*/ 553 h 684"/>
                <a:gd name="T40" fmla="*/ 83 w 469"/>
                <a:gd name="T41" fmla="*/ 553 h 684"/>
                <a:gd name="T42" fmla="*/ 77 w 469"/>
                <a:gd name="T43" fmla="*/ 547 h 684"/>
                <a:gd name="T44" fmla="*/ 74 w 469"/>
                <a:gd name="T45" fmla="*/ 539 h 684"/>
                <a:gd name="T46" fmla="*/ 260 w 469"/>
                <a:gd name="T47" fmla="*/ 11 h 684"/>
                <a:gd name="T48" fmla="*/ 255 w 469"/>
                <a:gd name="T49" fmla="*/ 3 h 684"/>
                <a:gd name="T50" fmla="*/ 247 w 469"/>
                <a:gd name="T51" fmla="*/ 0 h 684"/>
                <a:gd name="T52" fmla="*/ 150 w 469"/>
                <a:gd name="T53" fmla="*/ 33 h 684"/>
                <a:gd name="T54" fmla="*/ 143 w 469"/>
                <a:gd name="T55" fmla="*/ 38 h 684"/>
                <a:gd name="T56" fmla="*/ 140 w 469"/>
                <a:gd name="T57" fmla="*/ 46 h 684"/>
                <a:gd name="T58" fmla="*/ 180 w 469"/>
                <a:gd name="T59" fmla="*/ 170 h 684"/>
                <a:gd name="T60" fmla="*/ 9 w 469"/>
                <a:gd name="T61" fmla="*/ 171 h 684"/>
                <a:gd name="T62" fmla="*/ 3 w 469"/>
                <a:gd name="T63" fmla="*/ 177 h 684"/>
                <a:gd name="T64" fmla="*/ 0 w 469"/>
                <a:gd name="T65" fmla="*/ 185 h 684"/>
                <a:gd name="T66" fmla="*/ 2 w 469"/>
                <a:gd name="T67" fmla="*/ 673 h 684"/>
                <a:gd name="T68" fmla="*/ 7 w 469"/>
                <a:gd name="T69" fmla="*/ 680 h 684"/>
                <a:gd name="T70" fmla="*/ 15 w 469"/>
                <a:gd name="T71" fmla="*/ 682 h 684"/>
                <a:gd name="T72" fmla="*/ 202 w 469"/>
                <a:gd name="T73" fmla="*/ 681 h 684"/>
                <a:gd name="T74" fmla="*/ 209 w 469"/>
                <a:gd name="T75" fmla="*/ 676 h 684"/>
                <a:gd name="T76" fmla="*/ 211 w 469"/>
                <a:gd name="T77" fmla="*/ 667 h 684"/>
                <a:gd name="T78" fmla="*/ 350 w 469"/>
                <a:gd name="T79" fmla="*/ 677 h 684"/>
                <a:gd name="T80" fmla="*/ 357 w 469"/>
                <a:gd name="T81" fmla="*/ 683 h 684"/>
                <a:gd name="T82" fmla="*/ 366 w 469"/>
                <a:gd name="T83" fmla="*/ 684 h 684"/>
                <a:gd name="T84" fmla="*/ 463 w 469"/>
                <a:gd name="T85" fmla="*/ 650 h 684"/>
                <a:gd name="T86" fmla="*/ 468 w 469"/>
                <a:gd name="T87" fmla="*/ 643 h 684"/>
                <a:gd name="T88" fmla="*/ 469 w 469"/>
                <a:gd name="T89" fmla="*/ 635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9" h="684">
                  <a:moveTo>
                    <a:pt x="142" y="632"/>
                  </a:moveTo>
                  <a:lnTo>
                    <a:pt x="64" y="632"/>
                  </a:lnTo>
                  <a:lnTo>
                    <a:pt x="61" y="632"/>
                  </a:lnTo>
                  <a:lnTo>
                    <a:pt x="57" y="631"/>
                  </a:lnTo>
                  <a:lnTo>
                    <a:pt x="55" y="629"/>
                  </a:lnTo>
                  <a:lnTo>
                    <a:pt x="53" y="627"/>
                  </a:lnTo>
                  <a:lnTo>
                    <a:pt x="51" y="625"/>
                  </a:lnTo>
                  <a:lnTo>
                    <a:pt x="50" y="623"/>
                  </a:lnTo>
                  <a:lnTo>
                    <a:pt x="49" y="620"/>
                  </a:lnTo>
                  <a:lnTo>
                    <a:pt x="48" y="617"/>
                  </a:lnTo>
                  <a:lnTo>
                    <a:pt x="49" y="614"/>
                  </a:lnTo>
                  <a:lnTo>
                    <a:pt x="50" y="611"/>
                  </a:lnTo>
                  <a:lnTo>
                    <a:pt x="51" y="609"/>
                  </a:lnTo>
                  <a:lnTo>
                    <a:pt x="53" y="606"/>
                  </a:lnTo>
                  <a:lnTo>
                    <a:pt x="55" y="605"/>
                  </a:lnTo>
                  <a:lnTo>
                    <a:pt x="57" y="603"/>
                  </a:lnTo>
                  <a:lnTo>
                    <a:pt x="61" y="603"/>
                  </a:lnTo>
                  <a:lnTo>
                    <a:pt x="64" y="602"/>
                  </a:lnTo>
                  <a:lnTo>
                    <a:pt x="142" y="602"/>
                  </a:lnTo>
                  <a:lnTo>
                    <a:pt x="144" y="603"/>
                  </a:lnTo>
                  <a:lnTo>
                    <a:pt x="147" y="603"/>
                  </a:lnTo>
                  <a:lnTo>
                    <a:pt x="150" y="605"/>
                  </a:lnTo>
                  <a:lnTo>
                    <a:pt x="152" y="606"/>
                  </a:lnTo>
                  <a:lnTo>
                    <a:pt x="154" y="609"/>
                  </a:lnTo>
                  <a:lnTo>
                    <a:pt x="155" y="611"/>
                  </a:lnTo>
                  <a:lnTo>
                    <a:pt x="156" y="614"/>
                  </a:lnTo>
                  <a:lnTo>
                    <a:pt x="157" y="617"/>
                  </a:lnTo>
                  <a:lnTo>
                    <a:pt x="156" y="620"/>
                  </a:lnTo>
                  <a:lnTo>
                    <a:pt x="155" y="623"/>
                  </a:lnTo>
                  <a:lnTo>
                    <a:pt x="154" y="625"/>
                  </a:lnTo>
                  <a:lnTo>
                    <a:pt x="152" y="627"/>
                  </a:lnTo>
                  <a:lnTo>
                    <a:pt x="150" y="629"/>
                  </a:lnTo>
                  <a:lnTo>
                    <a:pt x="147" y="631"/>
                  </a:lnTo>
                  <a:lnTo>
                    <a:pt x="144" y="632"/>
                  </a:lnTo>
                  <a:lnTo>
                    <a:pt x="142" y="632"/>
                  </a:lnTo>
                  <a:close/>
                  <a:moveTo>
                    <a:pt x="74" y="252"/>
                  </a:moveTo>
                  <a:lnTo>
                    <a:pt x="74" y="249"/>
                  </a:lnTo>
                  <a:lnTo>
                    <a:pt x="76" y="247"/>
                  </a:lnTo>
                  <a:lnTo>
                    <a:pt x="77" y="243"/>
                  </a:lnTo>
                  <a:lnTo>
                    <a:pt x="79" y="241"/>
                  </a:lnTo>
                  <a:lnTo>
                    <a:pt x="81" y="239"/>
                  </a:lnTo>
                  <a:lnTo>
                    <a:pt x="83" y="238"/>
                  </a:lnTo>
                  <a:lnTo>
                    <a:pt x="86" y="237"/>
                  </a:lnTo>
                  <a:lnTo>
                    <a:pt x="89" y="237"/>
                  </a:lnTo>
                  <a:lnTo>
                    <a:pt x="93" y="237"/>
                  </a:lnTo>
                  <a:lnTo>
                    <a:pt x="95" y="238"/>
                  </a:lnTo>
                  <a:lnTo>
                    <a:pt x="98" y="239"/>
                  </a:lnTo>
                  <a:lnTo>
                    <a:pt x="100" y="241"/>
                  </a:lnTo>
                  <a:lnTo>
                    <a:pt x="102" y="243"/>
                  </a:lnTo>
                  <a:lnTo>
                    <a:pt x="103" y="247"/>
                  </a:lnTo>
                  <a:lnTo>
                    <a:pt x="104" y="249"/>
                  </a:lnTo>
                  <a:lnTo>
                    <a:pt x="104" y="252"/>
                  </a:lnTo>
                  <a:lnTo>
                    <a:pt x="104" y="539"/>
                  </a:lnTo>
                  <a:lnTo>
                    <a:pt x="104" y="542"/>
                  </a:lnTo>
                  <a:lnTo>
                    <a:pt x="103" y="545"/>
                  </a:lnTo>
                  <a:lnTo>
                    <a:pt x="102" y="547"/>
                  </a:lnTo>
                  <a:lnTo>
                    <a:pt x="100" y="549"/>
                  </a:lnTo>
                  <a:lnTo>
                    <a:pt x="98" y="551"/>
                  </a:lnTo>
                  <a:lnTo>
                    <a:pt x="95" y="553"/>
                  </a:lnTo>
                  <a:lnTo>
                    <a:pt x="93" y="553"/>
                  </a:lnTo>
                  <a:lnTo>
                    <a:pt x="89" y="554"/>
                  </a:lnTo>
                  <a:lnTo>
                    <a:pt x="86" y="553"/>
                  </a:lnTo>
                  <a:lnTo>
                    <a:pt x="83" y="553"/>
                  </a:lnTo>
                  <a:lnTo>
                    <a:pt x="81" y="551"/>
                  </a:lnTo>
                  <a:lnTo>
                    <a:pt x="79" y="549"/>
                  </a:lnTo>
                  <a:lnTo>
                    <a:pt x="77" y="547"/>
                  </a:lnTo>
                  <a:lnTo>
                    <a:pt x="76" y="545"/>
                  </a:lnTo>
                  <a:lnTo>
                    <a:pt x="74" y="542"/>
                  </a:lnTo>
                  <a:lnTo>
                    <a:pt x="74" y="539"/>
                  </a:lnTo>
                  <a:lnTo>
                    <a:pt x="74" y="252"/>
                  </a:lnTo>
                  <a:close/>
                  <a:moveTo>
                    <a:pt x="469" y="633"/>
                  </a:moveTo>
                  <a:lnTo>
                    <a:pt x="260" y="11"/>
                  </a:lnTo>
                  <a:lnTo>
                    <a:pt x="259" y="7"/>
                  </a:lnTo>
                  <a:lnTo>
                    <a:pt x="257" y="5"/>
                  </a:lnTo>
                  <a:lnTo>
                    <a:pt x="255" y="3"/>
                  </a:lnTo>
                  <a:lnTo>
                    <a:pt x="252" y="2"/>
                  </a:lnTo>
                  <a:lnTo>
                    <a:pt x="249" y="1"/>
                  </a:lnTo>
                  <a:lnTo>
                    <a:pt x="247" y="0"/>
                  </a:lnTo>
                  <a:lnTo>
                    <a:pt x="244" y="0"/>
                  </a:lnTo>
                  <a:lnTo>
                    <a:pt x="241" y="1"/>
                  </a:lnTo>
                  <a:lnTo>
                    <a:pt x="150" y="33"/>
                  </a:lnTo>
                  <a:lnTo>
                    <a:pt x="147" y="34"/>
                  </a:lnTo>
                  <a:lnTo>
                    <a:pt x="144" y="36"/>
                  </a:lnTo>
                  <a:lnTo>
                    <a:pt x="143" y="38"/>
                  </a:lnTo>
                  <a:lnTo>
                    <a:pt x="141" y="41"/>
                  </a:lnTo>
                  <a:lnTo>
                    <a:pt x="140" y="44"/>
                  </a:lnTo>
                  <a:lnTo>
                    <a:pt x="140" y="46"/>
                  </a:lnTo>
                  <a:lnTo>
                    <a:pt x="140" y="49"/>
                  </a:lnTo>
                  <a:lnTo>
                    <a:pt x="140" y="52"/>
                  </a:lnTo>
                  <a:lnTo>
                    <a:pt x="180" y="170"/>
                  </a:lnTo>
                  <a:lnTo>
                    <a:pt x="15" y="170"/>
                  </a:lnTo>
                  <a:lnTo>
                    <a:pt x="12" y="171"/>
                  </a:lnTo>
                  <a:lnTo>
                    <a:pt x="9" y="171"/>
                  </a:lnTo>
                  <a:lnTo>
                    <a:pt x="7" y="174"/>
                  </a:lnTo>
                  <a:lnTo>
                    <a:pt x="5" y="175"/>
                  </a:lnTo>
                  <a:lnTo>
                    <a:pt x="3" y="177"/>
                  </a:lnTo>
                  <a:lnTo>
                    <a:pt x="2" y="180"/>
                  </a:lnTo>
                  <a:lnTo>
                    <a:pt x="0" y="183"/>
                  </a:lnTo>
                  <a:lnTo>
                    <a:pt x="0" y="185"/>
                  </a:lnTo>
                  <a:lnTo>
                    <a:pt x="0" y="667"/>
                  </a:lnTo>
                  <a:lnTo>
                    <a:pt x="0" y="670"/>
                  </a:lnTo>
                  <a:lnTo>
                    <a:pt x="2" y="673"/>
                  </a:lnTo>
                  <a:lnTo>
                    <a:pt x="3" y="676"/>
                  </a:lnTo>
                  <a:lnTo>
                    <a:pt x="5" y="678"/>
                  </a:lnTo>
                  <a:lnTo>
                    <a:pt x="7" y="680"/>
                  </a:lnTo>
                  <a:lnTo>
                    <a:pt x="9" y="681"/>
                  </a:lnTo>
                  <a:lnTo>
                    <a:pt x="12" y="682"/>
                  </a:lnTo>
                  <a:lnTo>
                    <a:pt x="15" y="682"/>
                  </a:lnTo>
                  <a:lnTo>
                    <a:pt x="196" y="682"/>
                  </a:lnTo>
                  <a:lnTo>
                    <a:pt x="199" y="682"/>
                  </a:lnTo>
                  <a:lnTo>
                    <a:pt x="202" y="681"/>
                  </a:lnTo>
                  <a:lnTo>
                    <a:pt x="204" y="680"/>
                  </a:lnTo>
                  <a:lnTo>
                    <a:pt x="206" y="678"/>
                  </a:lnTo>
                  <a:lnTo>
                    <a:pt x="209" y="676"/>
                  </a:lnTo>
                  <a:lnTo>
                    <a:pt x="210" y="673"/>
                  </a:lnTo>
                  <a:lnTo>
                    <a:pt x="211" y="670"/>
                  </a:lnTo>
                  <a:lnTo>
                    <a:pt x="211" y="667"/>
                  </a:lnTo>
                  <a:lnTo>
                    <a:pt x="211" y="263"/>
                  </a:lnTo>
                  <a:lnTo>
                    <a:pt x="349" y="675"/>
                  </a:lnTo>
                  <a:lnTo>
                    <a:pt x="350" y="677"/>
                  </a:lnTo>
                  <a:lnTo>
                    <a:pt x="352" y="679"/>
                  </a:lnTo>
                  <a:lnTo>
                    <a:pt x="354" y="681"/>
                  </a:lnTo>
                  <a:lnTo>
                    <a:pt x="357" y="683"/>
                  </a:lnTo>
                  <a:lnTo>
                    <a:pt x="360" y="684"/>
                  </a:lnTo>
                  <a:lnTo>
                    <a:pt x="363" y="684"/>
                  </a:lnTo>
                  <a:lnTo>
                    <a:pt x="366" y="684"/>
                  </a:lnTo>
                  <a:lnTo>
                    <a:pt x="368" y="683"/>
                  </a:lnTo>
                  <a:lnTo>
                    <a:pt x="459" y="651"/>
                  </a:lnTo>
                  <a:lnTo>
                    <a:pt x="463" y="650"/>
                  </a:lnTo>
                  <a:lnTo>
                    <a:pt x="465" y="649"/>
                  </a:lnTo>
                  <a:lnTo>
                    <a:pt x="467" y="647"/>
                  </a:lnTo>
                  <a:lnTo>
                    <a:pt x="468" y="643"/>
                  </a:lnTo>
                  <a:lnTo>
                    <a:pt x="469" y="641"/>
                  </a:lnTo>
                  <a:lnTo>
                    <a:pt x="469" y="638"/>
                  </a:lnTo>
                  <a:lnTo>
                    <a:pt x="469" y="635"/>
                  </a:lnTo>
                  <a:lnTo>
                    <a:pt x="469" y="633"/>
                  </a:lnTo>
                  <a:lnTo>
                    <a:pt x="469" y="6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644">
              <a:extLst>
                <a:ext uri="{FF2B5EF4-FFF2-40B4-BE49-F238E27FC236}">
                  <a16:creationId xmlns:a16="http://schemas.microsoft.com/office/drawing/2014/main" id="{1818E8E7-2A8E-4BA4-975B-027CEB8596EC}"/>
                </a:ext>
              </a:extLst>
            </p:cNvPr>
            <p:cNvSpPr>
              <a:spLocks noEditPoints="1"/>
            </p:cNvSpPr>
            <p:nvPr/>
          </p:nvSpPr>
          <p:spPr bwMode="auto">
            <a:xfrm>
              <a:off x="5465763" y="846138"/>
              <a:ext cx="52388" cy="214313"/>
            </a:xfrm>
            <a:custGeom>
              <a:avLst/>
              <a:gdLst>
                <a:gd name="T0" fmla="*/ 81 w 165"/>
                <a:gd name="T1" fmla="*/ 563 h 677"/>
                <a:gd name="T2" fmla="*/ 79 w 165"/>
                <a:gd name="T3" fmla="*/ 569 h 677"/>
                <a:gd name="T4" fmla="*/ 75 w 165"/>
                <a:gd name="T5" fmla="*/ 572 h 677"/>
                <a:gd name="T6" fmla="*/ 70 w 165"/>
                <a:gd name="T7" fmla="*/ 575 h 677"/>
                <a:gd name="T8" fmla="*/ 64 w 165"/>
                <a:gd name="T9" fmla="*/ 575 h 677"/>
                <a:gd name="T10" fmla="*/ 59 w 165"/>
                <a:gd name="T11" fmla="*/ 572 h 677"/>
                <a:gd name="T12" fmla="*/ 55 w 165"/>
                <a:gd name="T13" fmla="*/ 569 h 677"/>
                <a:gd name="T14" fmla="*/ 53 w 165"/>
                <a:gd name="T15" fmla="*/ 563 h 677"/>
                <a:gd name="T16" fmla="*/ 51 w 165"/>
                <a:gd name="T17" fmla="*/ 116 h 677"/>
                <a:gd name="T18" fmla="*/ 54 w 165"/>
                <a:gd name="T19" fmla="*/ 111 h 677"/>
                <a:gd name="T20" fmla="*/ 57 w 165"/>
                <a:gd name="T21" fmla="*/ 106 h 677"/>
                <a:gd name="T22" fmla="*/ 61 w 165"/>
                <a:gd name="T23" fmla="*/ 103 h 677"/>
                <a:gd name="T24" fmla="*/ 66 w 165"/>
                <a:gd name="T25" fmla="*/ 102 h 677"/>
                <a:gd name="T26" fmla="*/ 73 w 165"/>
                <a:gd name="T27" fmla="*/ 103 h 677"/>
                <a:gd name="T28" fmla="*/ 77 w 165"/>
                <a:gd name="T29" fmla="*/ 106 h 677"/>
                <a:gd name="T30" fmla="*/ 80 w 165"/>
                <a:gd name="T31" fmla="*/ 111 h 677"/>
                <a:gd name="T32" fmla="*/ 83 w 165"/>
                <a:gd name="T33" fmla="*/ 117 h 677"/>
                <a:gd name="T34" fmla="*/ 150 w 165"/>
                <a:gd name="T35" fmla="*/ 0 h 677"/>
                <a:gd name="T36" fmla="*/ 12 w 165"/>
                <a:gd name="T37" fmla="*/ 0 h 677"/>
                <a:gd name="T38" fmla="*/ 6 w 165"/>
                <a:gd name="T39" fmla="*/ 2 h 677"/>
                <a:gd name="T40" fmla="*/ 2 w 165"/>
                <a:gd name="T41" fmla="*/ 7 h 677"/>
                <a:gd name="T42" fmla="*/ 0 w 165"/>
                <a:gd name="T43" fmla="*/ 12 h 677"/>
                <a:gd name="T44" fmla="*/ 0 w 165"/>
                <a:gd name="T45" fmla="*/ 662 h 677"/>
                <a:gd name="T46" fmla="*/ 1 w 165"/>
                <a:gd name="T47" fmla="*/ 668 h 677"/>
                <a:gd name="T48" fmla="*/ 4 w 165"/>
                <a:gd name="T49" fmla="*/ 673 h 677"/>
                <a:gd name="T50" fmla="*/ 9 w 165"/>
                <a:gd name="T51" fmla="*/ 676 h 677"/>
                <a:gd name="T52" fmla="*/ 15 w 165"/>
                <a:gd name="T53" fmla="*/ 677 h 677"/>
                <a:gd name="T54" fmla="*/ 153 w 165"/>
                <a:gd name="T55" fmla="*/ 677 h 677"/>
                <a:gd name="T56" fmla="*/ 159 w 165"/>
                <a:gd name="T57" fmla="*/ 675 h 677"/>
                <a:gd name="T58" fmla="*/ 163 w 165"/>
                <a:gd name="T59" fmla="*/ 671 h 677"/>
                <a:gd name="T60" fmla="*/ 165 w 165"/>
                <a:gd name="T61" fmla="*/ 665 h 677"/>
                <a:gd name="T62" fmla="*/ 165 w 165"/>
                <a:gd name="T63" fmla="*/ 15 h 677"/>
                <a:gd name="T64" fmla="*/ 164 w 165"/>
                <a:gd name="T65" fmla="*/ 9 h 677"/>
                <a:gd name="T66" fmla="*/ 161 w 165"/>
                <a:gd name="T67" fmla="*/ 5 h 677"/>
                <a:gd name="T68" fmla="*/ 157 w 165"/>
                <a:gd name="T69" fmla="*/ 1 h 677"/>
                <a:gd name="T70" fmla="*/ 150 w 165"/>
                <a:gd name="T71" fmla="*/ 0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5" h="677">
                  <a:moveTo>
                    <a:pt x="83" y="560"/>
                  </a:moveTo>
                  <a:lnTo>
                    <a:pt x="81" y="563"/>
                  </a:lnTo>
                  <a:lnTo>
                    <a:pt x="80" y="565"/>
                  </a:lnTo>
                  <a:lnTo>
                    <a:pt x="79" y="569"/>
                  </a:lnTo>
                  <a:lnTo>
                    <a:pt x="77" y="571"/>
                  </a:lnTo>
                  <a:lnTo>
                    <a:pt x="75" y="572"/>
                  </a:lnTo>
                  <a:lnTo>
                    <a:pt x="73" y="574"/>
                  </a:lnTo>
                  <a:lnTo>
                    <a:pt x="70" y="575"/>
                  </a:lnTo>
                  <a:lnTo>
                    <a:pt x="66" y="575"/>
                  </a:lnTo>
                  <a:lnTo>
                    <a:pt x="64" y="575"/>
                  </a:lnTo>
                  <a:lnTo>
                    <a:pt x="61" y="574"/>
                  </a:lnTo>
                  <a:lnTo>
                    <a:pt x="59" y="572"/>
                  </a:lnTo>
                  <a:lnTo>
                    <a:pt x="57" y="571"/>
                  </a:lnTo>
                  <a:lnTo>
                    <a:pt x="55" y="569"/>
                  </a:lnTo>
                  <a:lnTo>
                    <a:pt x="54" y="565"/>
                  </a:lnTo>
                  <a:lnTo>
                    <a:pt x="53" y="563"/>
                  </a:lnTo>
                  <a:lnTo>
                    <a:pt x="51" y="560"/>
                  </a:lnTo>
                  <a:lnTo>
                    <a:pt x="51" y="116"/>
                  </a:lnTo>
                  <a:lnTo>
                    <a:pt x="53" y="114"/>
                  </a:lnTo>
                  <a:lnTo>
                    <a:pt x="54" y="111"/>
                  </a:lnTo>
                  <a:lnTo>
                    <a:pt x="55" y="109"/>
                  </a:lnTo>
                  <a:lnTo>
                    <a:pt x="57" y="106"/>
                  </a:lnTo>
                  <a:lnTo>
                    <a:pt x="59" y="104"/>
                  </a:lnTo>
                  <a:lnTo>
                    <a:pt x="61" y="103"/>
                  </a:lnTo>
                  <a:lnTo>
                    <a:pt x="64" y="102"/>
                  </a:lnTo>
                  <a:lnTo>
                    <a:pt x="66" y="102"/>
                  </a:lnTo>
                  <a:lnTo>
                    <a:pt x="70" y="102"/>
                  </a:lnTo>
                  <a:lnTo>
                    <a:pt x="73" y="103"/>
                  </a:lnTo>
                  <a:lnTo>
                    <a:pt x="75" y="104"/>
                  </a:lnTo>
                  <a:lnTo>
                    <a:pt x="77" y="106"/>
                  </a:lnTo>
                  <a:lnTo>
                    <a:pt x="79" y="109"/>
                  </a:lnTo>
                  <a:lnTo>
                    <a:pt x="80" y="111"/>
                  </a:lnTo>
                  <a:lnTo>
                    <a:pt x="81" y="114"/>
                  </a:lnTo>
                  <a:lnTo>
                    <a:pt x="83" y="117"/>
                  </a:lnTo>
                  <a:lnTo>
                    <a:pt x="83" y="560"/>
                  </a:lnTo>
                  <a:close/>
                  <a:moveTo>
                    <a:pt x="150" y="0"/>
                  </a:moveTo>
                  <a:lnTo>
                    <a:pt x="15" y="0"/>
                  </a:lnTo>
                  <a:lnTo>
                    <a:pt x="12" y="0"/>
                  </a:lnTo>
                  <a:lnTo>
                    <a:pt x="9" y="1"/>
                  </a:lnTo>
                  <a:lnTo>
                    <a:pt x="6" y="2"/>
                  </a:lnTo>
                  <a:lnTo>
                    <a:pt x="4" y="5"/>
                  </a:lnTo>
                  <a:lnTo>
                    <a:pt x="2" y="7"/>
                  </a:lnTo>
                  <a:lnTo>
                    <a:pt x="1" y="9"/>
                  </a:lnTo>
                  <a:lnTo>
                    <a:pt x="0" y="12"/>
                  </a:lnTo>
                  <a:lnTo>
                    <a:pt x="0" y="15"/>
                  </a:lnTo>
                  <a:lnTo>
                    <a:pt x="0" y="662"/>
                  </a:lnTo>
                  <a:lnTo>
                    <a:pt x="0" y="665"/>
                  </a:lnTo>
                  <a:lnTo>
                    <a:pt x="1" y="668"/>
                  </a:lnTo>
                  <a:lnTo>
                    <a:pt x="2" y="671"/>
                  </a:lnTo>
                  <a:lnTo>
                    <a:pt x="4" y="673"/>
                  </a:lnTo>
                  <a:lnTo>
                    <a:pt x="6" y="675"/>
                  </a:lnTo>
                  <a:lnTo>
                    <a:pt x="9" y="676"/>
                  </a:lnTo>
                  <a:lnTo>
                    <a:pt x="12" y="677"/>
                  </a:lnTo>
                  <a:lnTo>
                    <a:pt x="15" y="677"/>
                  </a:lnTo>
                  <a:lnTo>
                    <a:pt x="150" y="677"/>
                  </a:lnTo>
                  <a:lnTo>
                    <a:pt x="153" y="677"/>
                  </a:lnTo>
                  <a:lnTo>
                    <a:pt x="157" y="676"/>
                  </a:lnTo>
                  <a:lnTo>
                    <a:pt x="159" y="675"/>
                  </a:lnTo>
                  <a:lnTo>
                    <a:pt x="161" y="673"/>
                  </a:lnTo>
                  <a:lnTo>
                    <a:pt x="163" y="671"/>
                  </a:lnTo>
                  <a:lnTo>
                    <a:pt x="164" y="668"/>
                  </a:lnTo>
                  <a:lnTo>
                    <a:pt x="165" y="665"/>
                  </a:lnTo>
                  <a:lnTo>
                    <a:pt x="165" y="662"/>
                  </a:lnTo>
                  <a:lnTo>
                    <a:pt x="165" y="15"/>
                  </a:lnTo>
                  <a:lnTo>
                    <a:pt x="165" y="12"/>
                  </a:lnTo>
                  <a:lnTo>
                    <a:pt x="164" y="9"/>
                  </a:lnTo>
                  <a:lnTo>
                    <a:pt x="163" y="7"/>
                  </a:lnTo>
                  <a:lnTo>
                    <a:pt x="161" y="5"/>
                  </a:lnTo>
                  <a:lnTo>
                    <a:pt x="159" y="2"/>
                  </a:lnTo>
                  <a:lnTo>
                    <a:pt x="157" y="1"/>
                  </a:lnTo>
                  <a:lnTo>
                    <a:pt x="153" y="0"/>
                  </a:lnTo>
                  <a:lnTo>
                    <a:pt x="150" y="0"/>
                  </a:lnTo>
                  <a:lnTo>
                    <a:pt x="15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1" name="Group 46">
            <a:extLst>
              <a:ext uri="{FF2B5EF4-FFF2-40B4-BE49-F238E27FC236}">
                <a16:creationId xmlns:a16="http://schemas.microsoft.com/office/drawing/2014/main" id="{D9F5C53C-19C4-4231-AE24-8F69ED1FD7D8}"/>
              </a:ext>
            </a:extLst>
          </p:cNvPr>
          <p:cNvGrpSpPr/>
          <p:nvPr/>
        </p:nvGrpSpPr>
        <p:grpSpPr>
          <a:xfrm>
            <a:off x="909002" y="3292178"/>
            <a:ext cx="284163" cy="261938"/>
            <a:chOff x="4313201" y="1920875"/>
            <a:chExt cx="284163" cy="261938"/>
          </a:xfrm>
          <a:solidFill>
            <a:schemeClr val="bg1"/>
          </a:solidFill>
        </p:grpSpPr>
        <p:sp>
          <p:nvSpPr>
            <p:cNvPr id="22" name="Freeform 3131">
              <a:extLst>
                <a:ext uri="{FF2B5EF4-FFF2-40B4-BE49-F238E27FC236}">
                  <a16:creationId xmlns:a16="http://schemas.microsoft.com/office/drawing/2014/main" id="{403A40CB-9F19-46F1-8141-29BA50639679}"/>
                </a:ext>
              </a:extLst>
            </p:cNvPr>
            <p:cNvSpPr>
              <a:spLocks/>
            </p:cNvSpPr>
            <p:nvPr/>
          </p:nvSpPr>
          <p:spPr bwMode="auto">
            <a:xfrm>
              <a:off x="4313201" y="1920875"/>
              <a:ext cx="236538" cy="200025"/>
            </a:xfrm>
            <a:custGeom>
              <a:avLst/>
              <a:gdLst>
                <a:gd name="T0" fmla="*/ 599 w 599"/>
                <a:gd name="T1" fmla="*/ 12 h 503"/>
                <a:gd name="T2" fmla="*/ 599 w 599"/>
                <a:gd name="T3" fmla="*/ 7 h 503"/>
                <a:gd name="T4" fmla="*/ 595 w 599"/>
                <a:gd name="T5" fmla="*/ 3 h 503"/>
                <a:gd name="T6" fmla="*/ 592 w 599"/>
                <a:gd name="T7" fmla="*/ 1 h 503"/>
                <a:gd name="T8" fmla="*/ 587 w 599"/>
                <a:gd name="T9" fmla="*/ 0 h 503"/>
                <a:gd name="T10" fmla="*/ 12 w 599"/>
                <a:gd name="T11" fmla="*/ 0 h 503"/>
                <a:gd name="T12" fmla="*/ 8 w 599"/>
                <a:gd name="T13" fmla="*/ 1 h 503"/>
                <a:gd name="T14" fmla="*/ 4 w 599"/>
                <a:gd name="T15" fmla="*/ 3 h 503"/>
                <a:gd name="T16" fmla="*/ 2 w 599"/>
                <a:gd name="T17" fmla="*/ 7 h 503"/>
                <a:gd name="T18" fmla="*/ 0 w 599"/>
                <a:gd name="T19" fmla="*/ 12 h 503"/>
                <a:gd name="T20" fmla="*/ 0 w 599"/>
                <a:gd name="T21" fmla="*/ 371 h 503"/>
                <a:gd name="T22" fmla="*/ 2 w 599"/>
                <a:gd name="T23" fmla="*/ 376 h 503"/>
                <a:gd name="T24" fmla="*/ 4 w 599"/>
                <a:gd name="T25" fmla="*/ 379 h 503"/>
                <a:gd name="T26" fmla="*/ 8 w 599"/>
                <a:gd name="T27" fmla="*/ 382 h 503"/>
                <a:gd name="T28" fmla="*/ 12 w 599"/>
                <a:gd name="T29" fmla="*/ 383 h 503"/>
                <a:gd name="T30" fmla="*/ 96 w 599"/>
                <a:gd name="T31" fmla="*/ 383 h 503"/>
                <a:gd name="T32" fmla="*/ 96 w 599"/>
                <a:gd name="T33" fmla="*/ 490 h 503"/>
                <a:gd name="T34" fmla="*/ 97 w 599"/>
                <a:gd name="T35" fmla="*/ 493 h 503"/>
                <a:gd name="T36" fmla="*/ 98 w 599"/>
                <a:gd name="T37" fmla="*/ 497 h 503"/>
                <a:gd name="T38" fmla="*/ 100 w 599"/>
                <a:gd name="T39" fmla="*/ 499 h 503"/>
                <a:gd name="T40" fmla="*/ 104 w 599"/>
                <a:gd name="T41" fmla="*/ 502 h 503"/>
                <a:gd name="T42" fmla="*/ 106 w 599"/>
                <a:gd name="T43" fmla="*/ 502 h 503"/>
                <a:gd name="T44" fmla="*/ 109 w 599"/>
                <a:gd name="T45" fmla="*/ 503 h 503"/>
                <a:gd name="T46" fmla="*/ 112 w 599"/>
                <a:gd name="T47" fmla="*/ 502 h 503"/>
                <a:gd name="T48" fmla="*/ 117 w 599"/>
                <a:gd name="T49" fmla="*/ 499 h 503"/>
                <a:gd name="T50" fmla="*/ 232 w 599"/>
                <a:gd name="T51" fmla="*/ 383 h 503"/>
                <a:gd name="T52" fmla="*/ 288 w 599"/>
                <a:gd name="T53" fmla="*/ 383 h 503"/>
                <a:gd name="T54" fmla="*/ 288 w 599"/>
                <a:gd name="T55" fmla="*/ 251 h 503"/>
                <a:gd name="T56" fmla="*/ 288 w 599"/>
                <a:gd name="T57" fmla="*/ 246 h 503"/>
                <a:gd name="T58" fmla="*/ 291 w 599"/>
                <a:gd name="T59" fmla="*/ 242 h 503"/>
                <a:gd name="T60" fmla="*/ 295 w 599"/>
                <a:gd name="T61" fmla="*/ 240 h 503"/>
                <a:gd name="T62" fmla="*/ 300 w 599"/>
                <a:gd name="T63" fmla="*/ 239 h 503"/>
                <a:gd name="T64" fmla="*/ 599 w 599"/>
                <a:gd name="T65" fmla="*/ 239 h 503"/>
                <a:gd name="T66" fmla="*/ 599 w 599"/>
                <a:gd name="T67" fmla="*/ 12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9" h="503">
                  <a:moveTo>
                    <a:pt x="599" y="12"/>
                  </a:moveTo>
                  <a:lnTo>
                    <a:pt x="599" y="7"/>
                  </a:lnTo>
                  <a:lnTo>
                    <a:pt x="595" y="3"/>
                  </a:lnTo>
                  <a:lnTo>
                    <a:pt x="592" y="1"/>
                  </a:lnTo>
                  <a:lnTo>
                    <a:pt x="587" y="0"/>
                  </a:lnTo>
                  <a:lnTo>
                    <a:pt x="12" y="0"/>
                  </a:lnTo>
                  <a:lnTo>
                    <a:pt x="8" y="1"/>
                  </a:lnTo>
                  <a:lnTo>
                    <a:pt x="4" y="3"/>
                  </a:lnTo>
                  <a:lnTo>
                    <a:pt x="2" y="7"/>
                  </a:lnTo>
                  <a:lnTo>
                    <a:pt x="0" y="12"/>
                  </a:lnTo>
                  <a:lnTo>
                    <a:pt x="0" y="371"/>
                  </a:lnTo>
                  <a:lnTo>
                    <a:pt x="2" y="376"/>
                  </a:lnTo>
                  <a:lnTo>
                    <a:pt x="4" y="379"/>
                  </a:lnTo>
                  <a:lnTo>
                    <a:pt x="8" y="382"/>
                  </a:lnTo>
                  <a:lnTo>
                    <a:pt x="12" y="383"/>
                  </a:lnTo>
                  <a:lnTo>
                    <a:pt x="96" y="383"/>
                  </a:lnTo>
                  <a:lnTo>
                    <a:pt x="96" y="490"/>
                  </a:lnTo>
                  <a:lnTo>
                    <a:pt x="97" y="493"/>
                  </a:lnTo>
                  <a:lnTo>
                    <a:pt x="98" y="497"/>
                  </a:lnTo>
                  <a:lnTo>
                    <a:pt x="100" y="499"/>
                  </a:lnTo>
                  <a:lnTo>
                    <a:pt x="104" y="502"/>
                  </a:lnTo>
                  <a:lnTo>
                    <a:pt x="106" y="502"/>
                  </a:lnTo>
                  <a:lnTo>
                    <a:pt x="109" y="503"/>
                  </a:lnTo>
                  <a:lnTo>
                    <a:pt x="112" y="502"/>
                  </a:lnTo>
                  <a:lnTo>
                    <a:pt x="117" y="499"/>
                  </a:lnTo>
                  <a:lnTo>
                    <a:pt x="232" y="383"/>
                  </a:lnTo>
                  <a:lnTo>
                    <a:pt x="288" y="383"/>
                  </a:lnTo>
                  <a:lnTo>
                    <a:pt x="288" y="251"/>
                  </a:lnTo>
                  <a:lnTo>
                    <a:pt x="288" y="246"/>
                  </a:lnTo>
                  <a:lnTo>
                    <a:pt x="291" y="242"/>
                  </a:lnTo>
                  <a:lnTo>
                    <a:pt x="295" y="240"/>
                  </a:lnTo>
                  <a:lnTo>
                    <a:pt x="300" y="239"/>
                  </a:lnTo>
                  <a:lnTo>
                    <a:pt x="599" y="239"/>
                  </a:lnTo>
                  <a:lnTo>
                    <a:pt x="599"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3132">
              <a:extLst>
                <a:ext uri="{FF2B5EF4-FFF2-40B4-BE49-F238E27FC236}">
                  <a16:creationId xmlns:a16="http://schemas.microsoft.com/office/drawing/2014/main" id="{3D187D30-02F1-4BAB-A34C-2B2A42340986}"/>
                </a:ext>
              </a:extLst>
            </p:cNvPr>
            <p:cNvSpPr>
              <a:spLocks/>
            </p:cNvSpPr>
            <p:nvPr/>
          </p:nvSpPr>
          <p:spPr bwMode="auto">
            <a:xfrm>
              <a:off x="4437026" y="2025650"/>
              <a:ext cx="160338" cy="157163"/>
            </a:xfrm>
            <a:custGeom>
              <a:avLst/>
              <a:gdLst>
                <a:gd name="T0" fmla="*/ 395 w 407"/>
                <a:gd name="T1" fmla="*/ 0 h 394"/>
                <a:gd name="T2" fmla="*/ 12 w 407"/>
                <a:gd name="T3" fmla="*/ 0 h 394"/>
                <a:gd name="T4" fmla="*/ 0 w 407"/>
                <a:gd name="T5" fmla="*/ 0 h 394"/>
                <a:gd name="T6" fmla="*/ 0 w 407"/>
                <a:gd name="T7" fmla="*/ 11 h 394"/>
                <a:gd name="T8" fmla="*/ 0 w 407"/>
                <a:gd name="T9" fmla="*/ 252 h 394"/>
                <a:gd name="T10" fmla="*/ 0 w 407"/>
                <a:gd name="T11" fmla="*/ 255 h 394"/>
                <a:gd name="T12" fmla="*/ 4 w 407"/>
                <a:gd name="T13" fmla="*/ 260 h 394"/>
                <a:gd name="T14" fmla="*/ 7 w 407"/>
                <a:gd name="T15" fmla="*/ 262 h 394"/>
                <a:gd name="T16" fmla="*/ 12 w 407"/>
                <a:gd name="T17" fmla="*/ 264 h 394"/>
                <a:gd name="T18" fmla="*/ 193 w 407"/>
                <a:gd name="T19" fmla="*/ 264 h 394"/>
                <a:gd name="T20" fmla="*/ 198 w 407"/>
                <a:gd name="T21" fmla="*/ 264 h 394"/>
                <a:gd name="T22" fmla="*/ 314 w 407"/>
                <a:gd name="T23" fmla="*/ 391 h 394"/>
                <a:gd name="T24" fmla="*/ 319 w 407"/>
                <a:gd name="T25" fmla="*/ 394 h 394"/>
                <a:gd name="T26" fmla="*/ 324 w 407"/>
                <a:gd name="T27" fmla="*/ 394 h 394"/>
                <a:gd name="T28" fmla="*/ 325 w 407"/>
                <a:gd name="T29" fmla="*/ 394 h 394"/>
                <a:gd name="T30" fmla="*/ 327 w 407"/>
                <a:gd name="T31" fmla="*/ 394 h 394"/>
                <a:gd name="T32" fmla="*/ 331 w 407"/>
                <a:gd name="T33" fmla="*/ 392 h 394"/>
                <a:gd name="T34" fmla="*/ 333 w 407"/>
                <a:gd name="T35" fmla="*/ 390 h 394"/>
                <a:gd name="T36" fmla="*/ 334 w 407"/>
                <a:gd name="T37" fmla="*/ 386 h 394"/>
                <a:gd name="T38" fmla="*/ 336 w 407"/>
                <a:gd name="T39" fmla="*/ 383 h 394"/>
                <a:gd name="T40" fmla="*/ 336 w 407"/>
                <a:gd name="T41" fmla="*/ 276 h 394"/>
                <a:gd name="T42" fmla="*/ 336 w 407"/>
                <a:gd name="T43" fmla="*/ 264 h 394"/>
                <a:gd name="T44" fmla="*/ 347 w 407"/>
                <a:gd name="T45" fmla="*/ 264 h 394"/>
                <a:gd name="T46" fmla="*/ 395 w 407"/>
                <a:gd name="T47" fmla="*/ 264 h 394"/>
                <a:gd name="T48" fmla="*/ 400 w 407"/>
                <a:gd name="T49" fmla="*/ 262 h 394"/>
                <a:gd name="T50" fmla="*/ 403 w 407"/>
                <a:gd name="T51" fmla="*/ 260 h 394"/>
                <a:gd name="T52" fmla="*/ 406 w 407"/>
                <a:gd name="T53" fmla="*/ 257 h 394"/>
                <a:gd name="T54" fmla="*/ 407 w 407"/>
                <a:gd name="T55" fmla="*/ 252 h 394"/>
                <a:gd name="T56" fmla="*/ 407 w 407"/>
                <a:gd name="T57" fmla="*/ 11 h 394"/>
                <a:gd name="T58" fmla="*/ 406 w 407"/>
                <a:gd name="T59" fmla="*/ 7 h 394"/>
                <a:gd name="T60" fmla="*/ 403 w 407"/>
                <a:gd name="T61" fmla="*/ 3 h 394"/>
                <a:gd name="T62" fmla="*/ 400 w 407"/>
                <a:gd name="T63" fmla="*/ 1 h 394"/>
                <a:gd name="T64" fmla="*/ 395 w 407"/>
                <a:gd name="T65"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7" h="394">
                  <a:moveTo>
                    <a:pt x="395" y="0"/>
                  </a:moveTo>
                  <a:lnTo>
                    <a:pt x="12" y="0"/>
                  </a:lnTo>
                  <a:lnTo>
                    <a:pt x="0" y="0"/>
                  </a:lnTo>
                  <a:lnTo>
                    <a:pt x="0" y="11"/>
                  </a:lnTo>
                  <a:lnTo>
                    <a:pt x="0" y="252"/>
                  </a:lnTo>
                  <a:lnTo>
                    <a:pt x="0" y="255"/>
                  </a:lnTo>
                  <a:lnTo>
                    <a:pt x="4" y="260"/>
                  </a:lnTo>
                  <a:lnTo>
                    <a:pt x="7" y="262"/>
                  </a:lnTo>
                  <a:lnTo>
                    <a:pt x="12" y="264"/>
                  </a:lnTo>
                  <a:lnTo>
                    <a:pt x="193" y="264"/>
                  </a:lnTo>
                  <a:lnTo>
                    <a:pt x="198" y="264"/>
                  </a:lnTo>
                  <a:lnTo>
                    <a:pt x="314" y="391"/>
                  </a:lnTo>
                  <a:lnTo>
                    <a:pt x="319" y="394"/>
                  </a:lnTo>
                  <a:lnTo>
                    <a:pt x="324" y="394"/>
                  </a:lnTo>
                  <a:lnTo>
                    <a:pt x="325" y="394"/>
                  </a:lnTo>
                  <a:lnTo>
                    <a:pt x="327" y="394"/>
                  </a:lnTo>
                  <a:lnTo>
                    <a:pt x="331" y="392"/>
                  </a:lnTo>
                  <a:lnTo>
                    <a:pt x="333" y="390"/>
                  </a:lnTo>
                  <a:lnTo>
                    <a:pt x="334" y="386"/>
                  </a:lnTo>
                  <a:lnTo>
                    <a:pt x="336" y="383"/>
                  </a:lnTo>
                  <a:lnTo>
                    <a:pt x="336" y="276"/>
                  </a:lnTo>
                  <a:lnTo>
                    <a:pt x="336" y="264"/>
                  </a:lnTo>
                  <a:lnTo>
                    <a:pt x="347" y="264"/>
                  </a:lnTo>
                  <a:lnTo>
                    <a:pt x="395" y="264"/>
                  </a:lnTo>
                  <a:lnTo>
                    <a:pt x="400" y="262"/>
                  </a:lnTo>
                  <a:lnTo>
                    <a:pt x="403" y="260"/>
                  </a:lnTo>
                  <a:lnTo>
                    <a:pt x="406" y="257"/>
                  </a:lnTo>
                  <a:lnTo>
                    <a:pt x="407" y="252"/>
                  </a:lnTo>
                  <a:lnTo>
                    <a:pt x="407" y="11"/>
                  </a:lnTo>
                  <a:lnTo>
                    <a:pt x="406" y="7"/>
                  </a:lnTo>
                  <a:lnTo>
                    <a:pt x="403" y="3"/>
                  </a:lnTo>
                  <a:lnTo>
                    <a:pt x="400" y="1"/>
                  </a:lnTo>
                  <a:lnTo>
                    <a:pt x="3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4" name="Group 62">
            <a:extLst>
              <a:ext uri="{FF2B5EF4-FFF2-40B4-BE49-F238E27FC236}">
                <a16:creationId xmlns:a16="http://schemas.microsoft.com/office/drawing/2014/main" id="{914BBF8D-FDBB-4ED8-BCDD-0ADA903B22AB}"/>
              </a:ext>
            </a:extLst>
          </p:cNvPr>
          <p:cNvGrpSpPr/>
          <p:nvPr/>
        </p:nvGrpSpPr>
        <p:grpSpPr>
          <a:xfrm>
            <a:off x="908208" y="4297168"/>
            <a:ext cx="285750" cy="287338"/>
            <a:chOff x="9882188" y="3108325"/>
            <a:chExt cx="285750" cy="287338"/>
          </a:xfrm>
          <a:solidFill>
            <a:schemeClr val="bg1"/>
          </a:solidFill>
        </p:grpSpPr>
        <p:sp>
          <p:nvSpPr>
            <p:cNvPr id="25" name="Freeform 2284">
              <a:extLst>
                <a:ext uri="{FF2B5EF4-FFF2-40B4-BE49-F238E27FC236}">
                  <a16:creationId xmlns:a16="http://schemas.microsoft.com/office/drawing/2014/main" id="{1EBB9B9F-AA6B-4973-AB18-B3D30A3AEF91}"/>
                </a:ext>
              </a:extLst>
            </p:cNvPr>
            <p:cNvSpPr>
              <a:spLocks/>
            </p:cNvSpPr>
            <p:nvPr/>
          </p:nvSpPr>
          <p:spPr bwMode="auto">
            <a:xfrm>
              <a:off x="9882188" y="3175000"/>
              <a:ext cx="219075" cy="220663"/>
            </a:xfrm>
            <a:custGeom>
              <a:avLst/>
              <a:gdLst>
                <a:gd name="T0" fmla="*/ 549 w 691"/>
                <a:gd name="T1" fmla="*/ 251 h 693"/>
                <a:gd name="T2" fmla="*/ 568 w 691"/>
                <a:gd name="T3" fmla="*/ 313 h 693"/>
                <a:gd name="T4" fmla="*/ 566 w 691"/>
                <a:gd name="T5" fmla="*/ 392 h 693"/>
                <a:gd name="T6" fmla="*/ 532 w 691"/>
                <a:gd name="T7" fmla="*/ 473 h 693"/>
                <a:gd name="T8" fmla="*/ 471 w 691"/>
                <a:gd name="T9" fmla="*/ 534 h 693"/>
                <a:gd name="T10" fmla="*/ 391 w 691"/>
                <a:gd name="T11" fmla="*/ 567 h 693"/>
                <a:gd name="T12" fmla="*/ 300 w 691"/>
                <a:gd name="T13" fmla="*/ 567 h 693"/>
                <a:gd name="T14" fmla="*/ 220 w 691"/>
                <a:gd name="T15" fmla="*/ 534 h 693"/>
                <a:gd name="T16" fmla="*/ 159 w 691"/>
                <a:gd name="T17" fmla="*/ 473 h 693"/>
                <a:gd name="T18" fmla="*/ 124 w 691"/>
                <a:gd name="T19" fmla="*/ 392 h 693"/>
                <a:gd name="T20" fmla="*/ 124 w 691"/>
                <a:gd name="T21" fmla="*/ 301 h 693"/>
                <a:gd name="T22" fmla="*/ 159 w 691"/>
                <a:gd name="T23" fmla="*/ 220 h 693"/>
                <a:gd name="T24" fmla="*/ 220 w 691"/>
                <a:gd name="T25" fmla="*/ 159 h 693"/>
                <a:gd name="T26" fmla="*/ 300 w 691"/>
                <a:gd name="T27" fmla="*/ 125 h 693"/>
                <a:gd name="T28" fmla="*/ 378 w 691"/>
                <a:gd name="T29" fmla="*/ 124 h 693"/>
                <a:gd name="T30" fmla="*/ 442 w 691"/>
                <a:gd name="T31" fmla="*/ 142 h 693"/>
                <a:gd name="T32" fmla="*/ 533 w 691"/>
                <a:gd name="T33" fmla="*/ 56 h 693"/>
                <a:gd name="T34" fmla="*/ 431 w 691"/>
                <a:gd name="T35" fmla="*/ 11 h 693"/>
                <a:gd name="T36" fmla="*/ 360 w 691"/>
                <a:gd name="T37" fmla="*/ 0 h 693"/>
                <a:gd name="T38" fmla="*/ 293 w 691"/>
                <a:gd name="T39" fmla="*/ 4 h 693"/>
                <a:gd name="T40" fmla="*/ 227 w 691"/>
                <a:gd name="T41" fmla="*/ 21 h 693"/>
                <a:gd name="T42" fmla="*/ 166 w 691"/>
                <a:gd name="T43" fmla="*/ 50 h 693"/>
                <a:gd name="T44" fmla="*/ 112 w 691"/>
                <a:gd name="T45" fmla="*/ 91 h 693"/>
                <a:gd name="T46" fmla="*/ 68 w 691"/>
                <a:gd name="T47" fmla="*/ 139 h 693"/>
                <a:gd name="T48" fmla="*/ 34 w 691"/>
                <a:gd name="T49" fmla="*/ 197 h 693"/>
                <a:gd name="T50" fmla="*/ 9 w 691"/>
                <a:gd name="T51" fmla="*/ 260 h 693"/>
                <a:gd name="T52" fmla="*/ 0 w 691"/>
                <a:gd name="T53" fmla="*/ 329 h 693"/>
                <a:gd name="T54" fmla="*/ 2 w 691"/>
                <a:gd name="T55" fmla="*/ 396 h 693"/>
                <a:gd name="T56" fmla="*/ 18 w 691"/>
                <a:gd name="T57" fmla="*/ 459 h 693"/>
                <a:gd name="T58" fmla="*/ 44 w 691"/>
                <a:gd name="T59" fmla="*/ 517 h 693"/>
                <a:gd name="T60" fmla="*/ 80 w 691"/>
                <a:gd name="T61" fmla="*/ 568 h 693"/>
                <a:gd name="T62" fmla="*/ 0 w 691"/>
                <a:gd name="T63" fmla="*/ 677 h 693"/>
                <a:gd name="T64" fmla="*/ 14 w 691"/>
                <a:gd name="T65" fmla="*/ 693 h 693"/>
                <a:gd name="T66" fmla="*/ 123 w 691"/>
                <a:gd name="T67" fmla="*/ 611 h 693"/>
                <a:gd name="T68" fmla="*/ 174 w 691"/>
                <a:gd name="T69" fmla="*/ 647 h 693"/>
                <a:gd name="T70" fmla="*/ 233 w 691"/>
                <a:gd name="T71" fmla="*/ 673 h 693"/>
                <a:gd name="T72" fmla="*/ 295 w 691"/>
                <a:gd name="T73" fmla="*/ 689 h 693"/>
                <a:gd name="T74" fmla="*/ 362 w 691"/>
                <a:gd name="T75" fmla="*/ 691 h 693"/>
                <a:gd name="T76" fmla="*/ 427 w 691"/>
                <a:gd name="T77" fmla="*/ 683 h 693"/>
                <a:gd name="T78" fmla="*/ 487 w 691"/>
                <a:gd name="T79" fmla="*/ 662 h 693"/>
                <a:gd name="T80" fmla="*/ 542 w 691"/>
                <a:gd name="T81" fmla="*/ 630 h 693"/>
                <a:gd name="T82" fmla="*/ 665 w 691"/>
                <a:gd name="T83" fmla="*/ 688 h 693"/>
                <a:gd name="T84" fmla="*/ 686 w 691"/>
                <a:gd name="T85" fmla="*/ 688 h 693"/>
                <a:gd name="T86" fmla="*/ 686 w 691"/>
                <a:gd name="T87" fmla="*/ 667 h 693"/>
                <a:gd name="T88" fmla="*/ 630 w 691"/>
                <a:gd name="T89" fmla="*/ 544 h 693"/>
                <a:gd name="T90" fmla="*/ 661 w 691"/>
                <a:gd name="T91" fmla="*/ 489 h 693"/>
                <a:gd name="T92" fmla="*/ 681 w 691"/>
                <a:gd name="T93" fmla="*/ 428 h 693"/>
                <a:gd name="T94" fmla="*/ 691 w 691"/>
                <a:gd name="T95" fmla="*/ 363 h 693"/>
                <a:gd name="T96" fmla="*/ 689 w 691"/>
                <a:gd name="T97" fmla="*/ 303 h 693"/>
                <a:gd name="T98" fmla="*/ 662 w 691"/>
                <a:gd name="T99" fmla="*/ 207 h 693"/>
                <a:gd name="T100" fmla="*/ 619 w 691"/>
                <a:gd name="T101" fmla="*/ 136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91" h="693">
                  <a:moveTo>
                    <a:pt x="619" y="136"/>
                  </a:moveTo>
                  <a:lnTo>
                    <a:pt x="533" y="222"/>
                  </a:lnTo>
                  <a:lnTo>
                    <a:pt x="542" y="236"/>
                  </a:lnTo>
                  <a:lnTo>
                    <a:pt x="549" y="251"/>
                  </a:lnTo>
                  <a:lnTo>
                    <a:pt x="555" y="265"/>
                  </a:lnTo>
                  <a:lnTo>
                    <a:pt x="560" y="280"/>
                  </a:lnTo>
                  <a:lnTo>
                    <a:pt x="565" y="296"/>
                  </a:lnTo>
                  <a:lnTo>
                    <a:pt x="568" y="313"/>
                  </a:lnTo>
                  <a:lnTo>
                    <a:pt x="570" y="329"/>
                  </a:lnTo>
                  <a:lnTo>
                    <a:pt x="571" y="346"/>
                  </a:lnTo>
                  <a:lnTo>
                    <a:pt x="570" y="369"/>
                  </a:lnTo>
                  <a:lnTo>
                    <a:pt x="566" y="392"/>
                  </a:lnTo>
                  <a:lnTo>
                    <a:pt x="560" y="413"/>
                  </a:lnTo>
                  <a:lnTo>
                    <a:pt x="553" y="434"/>
                  </a:lnTo>
                  <a:lnTo>
                    <a:pt x="543" y="453"/>
                  </a:lnTo>
                  <a:lnTo>
                    <a:pt x="532" y="473"/>
                  </a:lnTo>
                  <a:lnTo>
                    <a:pt x="519" y="490"/>
                  </a:lnTo>
                  <a:lnTo>
                    <a:pt x="504" y="506"/>
                  </a:lnTo>
                  <a:lnTo>
                    <a:pt x="488" y="520"/>
                  </a:lnTo>
                  <a:lnTo>
                    <a:pt x="471" y="534"/>
                  </a:lnTo>
                  <a:lnTo>
                    <a:pt x="453" y="545"/>
                  </a:lnTo>
                  <a:lnTo>
                    <a:pt x="433" y="555"/>
                  </a:lnTo>
                  <a:lnTo>
                    <a:pt x="413" y="562"/>
                  </a:lnTo>
                  <a:lnTo>
                    <a:pt x="391" y="567"/>
                  </a:lnTo>
                  <a:lnTo>
                    <a:pt x="369" y="571"/>
                  </a:lnTo>
                  <a:lnTo>
                    <a:pt x="345" y="572"/>
                  </a:lnTo>
                  <a:lnTo>
                    <a:pt x="322" y="571"/>
                  </a:lnTo>
                  <a:lnTo>
                    <a:pt x="300" y="567"/>
                  </a:lnTo>
                  <a:lnTo>
                    <a:pt x="278" y="562"/>
                  </a:lnTo>
                  <a:lnTo>
                    <a:pt x="257" y="555"/>
                  </a:lnTo>
                  <a:lnTo>
                    <a:pt x="238" y="545"/>
                  </a:lnTo>
                  <a:lnTo>
                    <a:pt x="220" y="534"/>
                  </a:lnTo>
                  <a:lnTo>
                    <a:pt x="201" y="520"/>
                  </a:lnTo>
                  <a:lnTo>
                    <a:pt x="185" y="506"/>
                  </a:lnTo>
                  <a:lnTo>
                    <a:pt x="171" y="490"/>
                  </a:lnTo>
                  <a:lnTo>
                    <a:pt x="159" y="473"/>
                  </a:lnTo>
                  <a:lnTo>
                    <a:pt x="146" y="453"/>
                  </a:lnTo>
                  <a:lnTo>
                    <a:pt x="138" y="434"/>
                  </a:lnTo>
                  <a:lnTo>
                    <a:pt x="129" y="413"/>
                  </a:lnTo>
                  <a:lnTo>
                    <a:pt x="124" y="392"/>
                  </a:lnTo>
                  <a:lnTo>
                    <a:pt x="121" y="369"/>
                  </a:lnTo>
                  <a:lnTo>
                    <a:pt x="119" y="346"/>
                  </a:lnTo>
                  <a:lnTo>
                    <a:pt x="121" y="324"/>
                  </a:lnTo>
                  <a:lnTo>
                    <a:pt x="124" y="301"/>
                  </a:lnTo>
                  <a:lnTo>
                    <a:pt x="129" y="280"/>
                  </a:lnTo>
                  <a:lnTo>
                    <a:pt x="138" y="259"/>
                  </a:lnTo>
                  <a:lnTo>
                    <a:pt x="146" y="238"/>
                  </a:lnTo>
                  <a:lnTo>
                    <a:pt x="159" y="220"/>
                  </a:lnTo>
                  <a:lnTo>
                    <a:pt x="171" y="203"/>
                  </a:lnTo>
                  <a:lnTo>
                    <a:pt x="185" y="187"/>
                  </a:lnTo>
                  <a:lnTo>
                    <a:pt x="201" y="172"/>
                  </a:lnTo>
                  <a:lnTo>
                    <a:pt x="220" y="159"/>
                  </a:lnTo>
                  <a:lnTo>
                    <a:pt x="238" y="148"/>
                  </a:lnTo>
                  <a:lnTo>
                    <a:pt x="257" y="138"/>
                  </a:lnTo>
                  <a:lnTo>
                    <a:pt x="278" y="131"/>
                  </a:lnTo>
                  <a:lnTo>
                    <a:pt x="300" y="125"/>
                  </a:lnTo>
                  <a:lnTo>
                    <a:pt x="322" y="122"/>
                  </a:lnTo>
                  <a:lnTo>
                    <a:pt x="345" y="121"/>
                  </a:lnTo>
                  <a:lnTo>
                    <a:pt x="362" y="121"/>
                  </a:lnTo>
                  <a:lnTo>
                    <a:pt x="378" y="124"/>
                  </a:lnTo>
                  <a:lnTo>
                    <a:pt x="395" y="126"/>
                  </a:lnTo>
                  <a:lnTo>
                    <a:pt x="411" y="131"/>
                  </a:lnTo>
                  <a:lnTo>
                    <a:pt x="426" y="136"/>
                  </a:lnTo>
                  <a:lnTo>
                    <a:pt x="442" y="142"/>
                  </a:lnTo>
                  <a:lnTo>
                    <a:pt x="455" y="149"/>
                  </a:lnTo>
                  <a:lnTo>
                    <a:pt x="470" y="158"/>
                  </a:lnTo>
                  <a:lnTo>
                    <a:pt x="555" y="72"/>
                  </a:lnTo>
                  <a:lnTo>
                    <a:pt x="533" y="56"/>
                  </a:lnTo>
                  <a:lnTo>
                    <a:pt x="509" y="42"/>
                  </a:lnTo>
                  <a:lnTo>
                    <a:pt x="485" y="30"/>
                  </a:lnTo>
                  <a:lnTo>
                    <a:pt x="458" y="20"/>
                  </a:lnTo>
                  <a:lnTo>
                    <a:pt x="431" y="11"/>
                  </a:lnTo>
                  <a:lnTo>
                    <a:pt x="403" y="5"/>
                  </a:lnTo>
                  <a:lnTo>
                    <a:pt x="389" y="3"/>
                  </a:lnTo>
                  <a:lnTo>
                    <a:pt x="375" y="1"/>
                  </a:lnTo>
                  <a:lnTo>
                    <a:pt x="360" y="0"/>
                  </a:lnTo>
                  <a:lnTo>
                    <a:pt x="345" y="0"/>
                  </a:lnTo>
                  <a:lnTo>
                    <a:pt x="327" y="1"/>
                  </a:lnTo>
                  <a:lnTo>
                    <a:pt x="310" y="3"/>
                  </a:lnTo>
                  <a:lnTo>
                    <a:pt x="293" y="4"/>
                  </a:lnTo>
                  <a:lnTo>
                    <a:pt x="276" y="8"/>
                  </a:lnTo>
                  <a:lnTo>
                    <a:pt x="259" y="11"/>
                  </a:lnTo>
                  <a:lnTo>
                    <a:pt x="243" y="16"/>
                  </a:lnTo>
                  <a:lnTo>
                    <a:pt x="227" y="21"/>
                  </a:lnTo>
                  <a:lnTo>
                    <a:pt x="211" y="27"/>
                  </a:lnTo>
                  <a:lnTo>
                    <a:pt x="195" y="34"/>
                  </a:lnTo>
                  <a:lnTo>
                    <a:pt x="180" y="42"/>
                  </a:lnTo>
                  <a:lnTo>
                    <a:pt x="166" y="50"/>
                  </a:lnTo>
                  <a:lnTo>
                    <a:pt x="152" y="60"/>
                  </a:lnTo>
                  <a:lnTo>
                    <a:pt x="138" y="69"/>
                  </a:lnTo>
                  <a:lnTo>
                    <a:pt x="126" y="80"/>
                  </a:lnTo>
                  <a:lnTo>
                    <a:pt x="112" y="91"/>
                  </a:lnTo>
                  <a:lnTo>
                    <a:pt x="101" y="102"/>
                  </a:lnTo>
                  <a:lnTo>
                    <a:pt x="89" y="114"/>
                  </a:lnTo>
                  <a:lnTo>
                    <a:pt x="78" y="126"/>
                  </a:lnTo>
                  <a:lnTo>
                    <a:pt x="68" y="139"/>
                  </a:lnTo>
                  <a:lnTo>
                    <a:pt x="58" y="153"/>
                  </a:lnTo>
                  <a:lnTo>
                    <a:pt x="50" y="168"/>
                  </a:lnTo>
                  <a:lnTo>
                    <a:pt x="41" y="182"/>
                  </a:lnTo>
                  <a:lnTo>
                    <a:pt x="34" y="197"/>
                  </a:lnTo>
                  <a:lnTo>
                    <a:pt x="27" y="212"/>
                  </a:lnTo>
                  <a:lnTo>
                    <a:pt x="20" y="227"/>
                  </a:lnTo>
                  <a:lnTo>
                    <a:pt x="14" y="243"/>
                  </a:lnTo>
                  <a:lnTo>
                    <a:pt x="9" y="260"/>
                  </a:lnTo>
                  <a:lnTo>
                    <a:pt x="6" y="276"/>
                  </a:lnTo>
                  <a:lnTo>
                    <a:pt x="3" y="293"/>
                  </a:lnTo>
                  <a:lnTo>
                    <a:pt x="1" y="310"/>
                  </a:lnTo>
                  <a:lnTo>
                    <a:pt x="0" y="329"/>
                  </a:lnTo>
                  <a:lnTo>
                    <a:pt x="0" y="346"/>
                  </a:lnTo>
                  <a:lnTo>
                    <a:pt x="0" y="363"/>
                  </a:lnTo>
                  <a:lnTo>
                    <a:pt x="1" y="380"/>
                  </a:lnTo>
                  <a:lnTo>
                    <a:pt x="2" y="396"/>
                  </a:lnTo>
                  <a:lnTo>
                    <a:pt x="6" y="412"/>
                  </a:lnTo>
                  <a:lnTo>
                    <a:pt x="9" y="428"/>
                  </a:lnTo>
                  <a:lnTo>
                    <a:pt x="13" y="444"/>
                  </a:lnTo>
                  <a:lnTo>
                    <a:pt x="18" y="459"/>
                  </a:lnTo>
                  <a:lnTo>
                    <a:pt x="23" y="474"/>
                  </a:lnTo>
                  <a:lnTo>
                    <a:pt x="30" y="489"/>
                  </a:lnTo>
                  <a:lnTo>
                    <a:pt x="36" y="502"/>
                  </a:lnTo>
                  <a:lnTo>
                    <a:pt x="44" y="517"/>
                  </a:lnTo>
                  <a:lnTo>
                    <a:pt x="52" y="530"/>
                  </a:lnTo>
                  <a:lnTo>
                    <a:pt x="61" y="544"/>
                  </a:lnTo>
                  <a:lnTo>
                    <a:pt x="71" y="556"/>
                  </a:lnTo>
                  <a:lnTo>
                    <a:pt x="80" y="568"/>
                  </a:lnTo>
                  <a:lnTo>
                    <a:pt x="90" y="580"/>
                  </a:lnTo>
                  <a:lnTo>
                    <a:pt x="3" y="667"/>
                  </a:lnTo>
                  <a:lnTo>
                    <a:pt x="0" y="672"/>
                  </a:lnTo>
                  <a:lnTo>
                    <a:pt x="0" y="677"/>
                  </a:lnTo>
                  <a:lnTo>
                    <a:pt x="0" y="683"/>
                  </a:lnTo>
                  <a:lnTo>
                    <a:pt x="3" y="688"/>
                  </a:lnTo>
                  <a:lnTo>
                    <a:pt x="8" y="691"/>
                  </a:lnTo>
                  <a:lnTo>
                    <a:pt x="14" y="693"/>
                  </a:lnTo>
                  <a:lnTo>
                    <a:pt x="20" y="691"/>
                  </a:lnTo>
                  <a:lnTo>
                    <a:pt x="25" y="688"/>
                  </a:lnTo>
                  <a:lnTo>
                    <a:pt x="112" y="601"/>
                  </a:lnTo>
                  <a:lnTo>
                    <a:pt x="123" y="611"/>
                  </a:lnTo>
                  <a:lnTo>
                    <a:pt x="135" y="622"/>
                  </a:lnTo>
                  <a:lnTo>
                    <a:pt x="149" y="630"/>
                  </a:lnTo>
                  <a:lnTo>
                    <a:pt x="161" y="639"/>
                  </a:lnTo>
                  <a:lnTo>
                    <a:pt x="174" y="647"/>
                  </a:lnTo>
                  <a:lnTo>
                    <a:pt x="189" y="655"/>
                  </a:lnTo>
                  <a:lnTo>
                    <a:pt x="202" y="662"/>
                  </a:lnTo>
                  <a:lnTo>
                    <a:pt x="217" y="668"/>
                  </a:lnTo>
                  <a:lnTo>
                    <a:pt x="233" y="673"/>
                  </a:lnTo>
                  <a:lnTo>
                    <a:pt x="248" y="678"/>
                  </a:lnTo>
                  <a:lnTo>
                    <a:pt x="264" y="683"/>
                  </a:lnTo>
                  <a:lnTo>
                    <a:pt x="279" y="687"/>
                  </a:lnTo>
                  <a:lnTo>
                    <a:pt x="295" y="689"/>
                  </a:lnTo>
                  <a:lnTo>
                    <a:pt x="311" y="690"/>
                  </a:lnTo>
                  <a:lnTo>
                    <a:pt x="328" y="691"/>
                  </a:lnTo>
                  <a:lnTo>
                    <a:pt x="345" y="693"/>
                  </a:lnTo>
                  <a:lnTo>
                    <a:pt x="362" y="691"/>
                  </a:lnTo>
                  <a:lnTo>
                    <a:pt x="378" y="690"/>
                  </a:lnTo>
                  <a:lnTo>
                    <a:pt x="394" y="689"/>
                  </a:lnTo>
                  <a:lnTo>
                    <a:pt x="411" y="687"/>
                  </a:lnTo>
                  <a:lnTo>
                    <a:pt x="427" y="683"/>
                  </a:lnTo>
                  <a:lnTo>
                    <a:pt x="442" y="678"/>
                  </a:lnTo>
                  <a:lnTo>
                    <a:pt x="458" y="673"/>
                  </a:lnTo>
                  <a:lnTo>
                    <a:pt x="472" y="668"/>
                  </a:lnTo>
                  <a:lnTo>
                    <a:pt x="487" y="662"/>
                  </a:lnTo>
                  <a:lnTo>
                    <a:pt x="502" y="655"/>
                  </a:lnTo>
                  <a:lnTo>
                    <a:pt x="515" y="647"/>
                  </a:lnTo>
                  <a:lnTo>
                    <a:pt x="529" y="639"/>
                  </a:lnTo>
                  <a:lnTo>
                    <a:pt x="542" y="630"/>
                  </a:lnTo>
                  <a:lnTo>
                    <a:pt x="554" y="622"/>
                  </a:lnTo>
                  <a:lnTo>
                    <a:pt x="566" y="612"/>
                  </a:lnTo>
                  <a:lnTo>
                    <a:pt x="579" y="601"/>
                  </a:lnTo>
                  <a:lnTo>
                    <a:pt x="665" y="688"/>
                  </a:lnTo>
                  <a:lnTo>
                    <a:pt x="670" y="691"/>
                  </a:lnTo>
                  <a:lnTo>
                    <a:pt x="676" y="693"/>
                  </a:lnTo>
                  <a:lnTo>
                    <a:pt x="681" y="691"/>
                  </a:lnTo>
                  <a:lnTo>
                    <a:pt x="686" y="688"/>
                  </a:lnTo>
                  <a:lnTo>
                    <a:pt x="690" y="683"/>
                  </a:lnTo>
                  <a:lnTo>
                    <a:pt x="691" y="677"/>
                  </a:lnTo>
                  <a:lnTo>
                    <a:pt x="690" y="672"/>
                  </a:lnTo>
                  <a:lnTo>
                    <a:pt x="686" y="667"/>
                  </a:lnTo>
                  <a:lnTo>
                    <a:pt x="601" y="580"/>
                  </a:lnTo>
                  <a:lnTo>
                    <a:pt x="610" y="568"/>
                  </a:lnTo>
                  <a:lnTo>
                    <a:pt x="620" y="556"/>
                  </a:lnTo>
                  <a:lnTo>
                    <a:pt x="630" y="544"/>
                  </a:lnTo>
                  <a:lnTo>
                    <a:pt x="639" y="530"/>
                  </a:lnTo>
                  <a:lnTo>
                    <a:pt x="646" y="517"/>
                  </a:lnTo>
                  <a:lnTo>
                    <a:pt x="653" y="502"/>
                  </a:lnTo>
                  <a:lnTo>
                    <a:pt x="661" y="489"/>
                  </a:lnTo>
                  <a:lnTo>
                    <a:pt x="667" y="474"/>
                  </a:lnTo>
                  <a:lnTo>
                    <a:pt x="673" y="459"/>
                  </a:lnTo>
                  <a:lnTo>
                    <a:pt x="678" y="444"/>
                  </a:lnTo>
                  <a:lnTo>
                    <a:pt x="681" y="428"/>
                  </a:lnTo>
                  <a:lnTo>
                    <a:pt x="685" y="412"/>
                  </a:lnTo>
                  <a:lnTo>
                    <a:pt x="687" y="396"/>
                  </a:lnTo>
                  <a:lnTo>
                    <a:pt x="690" y="380"/>
                  </a:lnTo>
                  <a:lnTo>
                    <a:pt x="691" y="363"/>
                  </a:lnTo>
                  <a:lnTo>
                    <a:pt x="691" y="346"/>
                  </a:lnTo>
                  <a:lnTo>
                    <a:pt x="691" y="331"/>
                  </a:lnTo>
                  <a:lnTo>
                    <a:pt x="690" y="317"/>
                  </a:lnTo>
                  <a:lnTo>
                    <a:pt x="689" y="303"/>
                  </a:lnTo>
                  <a:lnTo>
                    <a:pt x="686" y="288"/>
                  </a:lnTo>
                  <a:lnTo>
                    <a:pt x="680" y="260"/>
                  </a:lnTo>
                  <a:lnTo>
                    <a:pt x="672" y="233"/>
                  </a:lnTo>
                  <a:lnTo>
                    <a:pt x="662" y="207"/>
                  </a:lnTo>
                  <a:lnTo>
                    <a:pt x="650" y="182"/>
                  </a:lnTo>
                  <a:lnTo>
                    <a:pt x="635" y="158"/>
                  </a:lnTo>
                  <a:lnTo>
                    <a:pt x="619" y="136"/>
                  </a:lnTo>
                  <a:lnTo>
                    <a:pt x="619" y="1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285">
              <a:extLst>
                <a:ext uri="{FF2B5EF4-FFF2-40B4-BE49-F238E27FC236}">
                  <a16:creationId xmlns:a16="http://schemas.microsoft.com/office/drawing/2014/main" id="{DBEC8843-899F-4C5B-A1AC-DA9D81695B46}"/>
                </a:ext>
              </a:extLst>
            </p:cNvPr>
            <p:cNvSpPr>
              <a:spLocks/>
            </p:cNvSpPr>
            <p:nvPr/>
          </p:nvSpPr>
          <p:spPr bwMode="auto">
            <a:xfrm>
              <a:off x="9929813" y="3222625"/>
              <a:ext cx="123825" cy="125413"/>
            </a:xfrm>
            <a:custGeom>
              <a:avLst/>
              <a:gdLst>
                <a:gd name="T0" fmla="*/ 286 w 391"/>
                <a:gd name="T1" fmla="*/ 24 h 392"/>
                <a:gd name="T2" fmla="*/ 263 w 391"/>
                <a:gd name="T3" fmla="*/ 13 h 392"/>
                <a:gd name="T4" fmla="*/ 236 w 391"/>
                <a:gd name="T5" fmla="*/ 5 h 392"/>
                <a:gd name="T6" fmla="*/ 209 w 391"/>
                <a:gd name="T7" fmla="*/ 2 h 392"/>
                <a:gd name="T8" fmla="*/ 175 w 391"/>
                <a:gd name="T9" fmla="*/ 2 h 392"/>
                <a:gd name="T10" fmla="*/ 137 w 391"/>
                <a:gd name="T11" fmla="*/ 10 h 392"/>
                <a:gd name="T12" fmla="*/ 103 w 391"/>
                <a:gd name="T13" fmla="*/ 25 h 392"/>
                <a:gd name="T14" fmla="*/ 71 w 391"/>
                <a:gd name="T15" fmla="*/ 46 h 392"/>
                <a:gd name="T16" fmla="*/ 44 w 391"/>
                <a:gd name="T17" fmla="*/ 72 h 392"/>
                <a:gd name="T18" fmla="*/ 23 w 391"/>
                <a:gd name="T19" fmla="*/ 103 h 392"/>
                <a:gd name="T20" fmla="*/ 9 w 391"/>
                <a:gd name="T21" fmla="*/ 138 h 392"/>
                <a:gd name="T22" fmla="*/ 1 w 391"/>
                <a:gd name="T23" fmla="*/ 176 h 392"/>
                <a:gd name="T24" fmla="*/ 1 w 391"/>
                <a:gd name="T25" fmla="*/ 217 h 392"/>
                <a:gd name="T26" fmla="*/ 9 w 391"/>
                <a:gd name="T27" fmla="*/ 254 h 392"/>
                <a:gd name="T28" fmla="*/ 23 w 391"/>
                <a:gd name="T29" fmla="*/ 290 h 392"/>
                <a:gd name="T30" fmla="*/ 44 w 391"/>
                <a:gd name="T31" fmla="*/ 320 h 392"/>
                <a:gd name="T32" fmla="*/ 71 w 391"/>
                <a:gd name="T33" fmla="*/ 347 h 392"/>
                <a:gd name="T34" fmla="*/ 103 w 391"/>
                <a:gd name="T35" fmla="*/ 368 h 392"/>
                <a:gd name="T36" fmla="*/ 137 w 391"/>
                <a:gd name="T37" fmla="*/ 383 h 392"/>
                <a:gd name="T38" fmla="*/ 175 w 391"/>
                <a:gd name="T39" fmla="*/ 391 h 392"/>
                <a:gd name="T40" fmla="*/ 215 w 391"/>
                <a:gd name="T41" fmla="*/ 391 h 392"/>
                <a:gd name="T42" fmla="*/ 253 w 391"/>
                <a:gd name="T43" fmla="*/ 383 h 392"/>
                <a:gd name="T44" fmla="*/ 288 w 391"/>
                <a:gd name="T45" fmla="*/ 368 h 392"/>
                <a:gd name="T46" fmla="*/ 320 w 391"/>
                <a:gd name="T47" fmla="*/ 347 h 392"/>
                <a:gd name="T48" fmla="*/ 346 w 391"/>
                <a:gd name="T49" fmla="*/ 320 h 392"/>
                <a:gd name="T50" fmla="*/ 368 w 391"/>
                <a:gd name="T51" fmla="*/ 290 h 392"/>
                <a:gd name="T52" fmla="*/ 382 w 391"/>
                <a:gd name="T53" fmla="*/ 254 h 392"/>
                <a:gd name="T54" fmla="*/ 390 w 391"/>
                <a:gd name="T55" fmla="*/ 217 h 392"/>
                <a:gd name="T56" fmla="*/ 390 w 391"/>
                <a:gd name="T57" fmla="*/ 182 h 392"/>
                <a:gd name="T58" fmla="*/ 386 w 391"/>
                <a:gd name="T59" fmla="*/ 156 h 392"/>
                <a:gd name="T60" fmla="*/ 379 w 391"/>
                <a:gd name="T61" fmla="*/ 130 h 392"/>
                <a:gd name="T62" fmla="*/ 368 w 391"/>
                <a:gd name="T63" fmla="*/ 105 h 392"/>
                <a:gd name="T64" fmla="*/ 294 w 391"/>
                <a:gd name="T65" fmla="*/ 160 h 392"/>
                <a:gd name="T66" fmla="*/ 299 w 391"/>
                <a:gd name="T67" fmla="*/ 179 h 392"/>
                <a:gd name="T68" fmla="*/ 300 w 391"/>
                <a:gd name="T69" fmla="*/ 196 h 392"/>
                <a:gd name="T70" fmla="*/ 298 w 391"/>
                <a:gd name="T71" fmla="*/ 218 h 392"/>
                <a:gd name="T72" fmla="*/ 292 w 391"/>
                <a:gd name="T73" fmla="*/ 237 h 392"/>
                <a:gd name="T74" fmla="*/ 282 w 391"/>
                <a:gd name="T75" fmla="*/ 256 h 392"/>
                <a:gd name="T76" fmla="*/ 270 w 391"/>
                <a:gd name="T77" fmla="*/ 270 h 392"/>
                <a:gd name="T78" fmla="*/ 254 w 391"/>
                <a:gd name="T79" fmla="*/ 284 h 392"/>
                <a:gd name="T80" fmla="*/ 236 w 391"/>
                <a:gd name="T81" fmla="*/ 294 h 392"/>
                <a:gd name="T82" fmla="*/ 216 w 391"/>
                <a:gd name="T83" fmla="*/ 300 h 392"/>
                <a:gd name="T84" fmla="*/ 195 w 391"/>
                <a:gd name="T85" fmla="*/ 302 h 392"/>
                <a:gd name="T86" fmla="*/ 173 w 391"/>
                <a:gd name="T87" fmla="*/ 300 h 392"/>
                <a:gd name="T88" fmla="*/ 154 w 391"/>
                <a:gd name="T89" fmla="*/ 294 h 392"/>
                <a:gd name="T90" fmla="*/ 137 w 391"/>
                <a:gd name="T91" fmla="*/ 284 h 392"/>
                <a:gd name="T92" fmla="*/ 121 w 391"/>
                <a:gd name="T93" fmla="*/ 270 h 392"/>
                <a:gd name="T94" fmla="*/ 107 w 391"/>
                <a:gd name="T95" fmla="*/ 256 h 392"/>
                <a:gd name="T96" fmla="*/ 98 w 391"/>
                <a:gd name="T97" fmla="*/ 237 h 392"/>
                <a:gd name="T98" fmla="*/ 92 w 391"/>
                <a:gd name="T99" fmla="*/ 218 h 392"/>
                <a:gd name="T100" fmla="*/ 90 w 391"/>
                <a:gd name="T101" fmla="*/ 196 h 392"/>
                <a:gd name="T102" fmla="*/ 92 w 391"/>
                <a:gd name="T103" fmla="*/ 175 h 392"/>
                <a:gd name="T104" fmla="*/ 98 w 391"/>
                <a:gd name="T105" fmla="*/ 156 h 392"/>
                <a:gd name="T106" fmla="*/ 107 w 391"/>
                <a:gd name="T107" fmla="*/ 137 h 392"/>
                <a:gd name="T108" fmla="*/ 121 w 391"/>
                <a:gd name="T109" fmla="*/ 121 h 392"/>
                <a:gd name="T110" fmla="*/ 137 w 391"/>
                <a:gd name="T111" fmla="*/ 109 h 392"/>
                <a:gd name="T112" fmla="*/ 154 w 391"/>
                <a:gd name="T113" fmla="*/ 99 h 392"/>
                <a:gd name="T114" fmla="*/ 173 w 391"/>
                <a:gd name="T115" fmla="*/ 93 h 392"/>
                <a:gd name="T116" fmla="*/ 195 w 391"/>
                <a:gd name="T117" fmla="*/ 91 h 392"/>
                <a:gd name="T118" fmla="*/ 214 w 391"/>
                <a:gd name="T119" fmla="*/ 93 h 392"/>
                <a:gd name="T120" fmla="*/ 231 w 391"/>
                <a:gd name="T121" fmla="*/ 97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91" h="392">
                  <a:moveTo>
                    <a:pt x="298" y="30"/>
                  </a:moveTo>
                  <a:lnTo>
                    <a:pt x="286" y="24"/>
                  </a:lnTo>
                  <a:lnTo>
                    <a:pt x="275" y="18"/>
                  </a:lnTo>
                  <a:lnTo>
                    <a:pt x="263" y="13"/>
                  </a:lnTo>
                  <a:lnTo>
                    <a:pt x="249" y="9"/>
                  </a:lnTo>
                  <a:lnTo>
                    <a:pt x="236" y="5"/>
                  </a:lnTo>
                  <a:lnTo>
                    <a:pt x="222" y="3"/>
                  </a:lnTo>
                  <a:lnTo>
                    <a:pt x="209" y="2"/>
                  </a:lnTo>
                  <a:lnTo>
                    <a:pt x="195" y="0"/>
                  </a:lnTo>
                  <a:lnTo>
                    <a:pt x="175" y="2"/>
                  </a:lnTo>
                  <a:lnTo>
                    <a:pt x="156" y="5"/>
                  </a:lnTo>
                  <a:lnTo>
                    <a:pt x="137" y="10"/>
                  </a:lnTo>
                  <a:lnTo>
                    <a:pt x="120" y="16"/>
                  </a:lnTo>
                  <a:lnTo>
                    <a:pt x="103" y="25"/>
                  </a:lnTo>
                  <a:lnTo>
                    <a:pt x="85" y="35"/>
                  </a:lnTo>
                  <a:lnTo>
                    <a:pt x="71" y="46"/>
                  </a:lnTo>
                  <a:lnTo>
                    <a:pt x="57" y="58"/>
                  </a:lnTo>
                  <a:lnTo>
                    <a:pt x="44" y="72"/>
                  </a:lnTo>
                  <a:lnTo>
                    <a:pt x="33" y="87"/>
                  </a:lnTo>
                  <a:lnTo>
                    <a:pt x="23" y="103"/>
                  </a:lnTo>
                  <a:lnTo>
                    <a:pt x="15" y="120"/>
                  </a:lnTo>
                  <a:lnTo>
                    <a:pt x="9" y="138"/>
                  </a:lnTo>
                  <a:lnTo>
                    <a:pt x="4" y="157"/>
                  </a:lnTo>
                  <a:lnTo>
                    <a:pt x="1" y="176"/>
                  </a:lnTo>
                  <a:lnTo>
                    <a:pt x="0" y="196"/>
                  </a:lnTo>
                  <a:lnTo>
                    <a:pt x="1" y="217"/>
                  </a:lnTo>
                  <a:lnTo>
                    <a:pt x="4" y="236"/>
                  </a:lnTo>
                  <a:lnTo>
                    <a:pt x="9" y="254"/>
                  </a:lnTo>
                  <a:lnTo>
                    <a:pt x="15" y="273"/>
                  </a:lnTo>
                  <a:lnTo>
                    <a:pt x="23" y="290"/>
                  </a:lnTo>
                  <a:lnTo>
                    <a:pt x="33" y="306"/>
                  </a:lnTo>
                  <a:lnTo>
                    <a:pt x="44" y="320"/>
                  </a:lnTo>
                  <a:lnTo>
                    <a:pt x="57" y="335"/>
                  </a:lnTo>
                  <a:lnTo>
                    <a:pt x="71" y="347"/>
                  </a:lnTo>
                  <a:lnTo>
                    <a:pt x="85" y="358"/>
                  </a:lnTo>
                  <a:lnTo>
                    <a:pt x="103" y="368"/>
                  </a:lnTo>
                  <a:lnTo>
                    <a:pt x="120" y="377"/>
                  </a:lnTo>
                  <a:lnTo>
                    <a:pt x="137" y="383"/>
                  </a:lnTo>
                  <a:lnTo>
                    <a:pt x="156" y="388"/>
                  </a:lnTo>
                  <a:lnTo>
                    <a:pt x="175" y="391"/>
                  </a:lnTo>
                  <a:lnTo>
                    <a:pt x="195" y="392"/>
                  </a:lnTo>
                  <a:lnTo>
                    <a:pt x="215" y="391"/>
                  </a:lnTo>
                  <a:lnTo>
                    <a:pt x="234" y="388"/>
                  </a:lnTo>
                  <a:lnTo>
                    <a:pt x="253" y="383"/>
                  </a:lnTo>
                  <a:lnTo>
                    <a:pt x="271" y="377"/>
                  </a:lnTo>
                  <a:lnTo>
                    <a:pt x="288" y="368"/>
                  </a:lnTo>
                  <a:lnTo>
                    <a:pt x="304" y="358"/>
                  </a:lnTo>
                  <a:lnTo>
                    <a:pt x="320" y="347"/>
                  </a:lnTo>
                  <a:lnTo>
                    <a:pt x="333" y="335"/>
                  </a:lnTo>
                  <a:lnTo>
                    <a:pt x="346" y="320"/>
                  </a:lnTo>
                  <a:lnTo>
                    <a:pt x="358" y="306"/>
                  </a:lnTo>
                  <a:lnTo>
                    <a:pt x="368" y="290"/>
                  </a:lnTo>
                  <a:lnTo>
                    <a:pt x="375" y="273"/>
                  </a:lnTo>
                  <a:lnTo>
                    <a:pt x="382" y="254"/>
                  </a:lnTo>
                  <a:lnTo>
                    <a:pt x="387" y="236"/>
                  </a:lnTo>
                  <a:lnTo>
                    <a:pt x="390" y="217"/>
                  </a:lnTo>
                  <a:lnTo>
                    <a:pt x="391" y="196"/>
                  </a:lnTo>
                  <a:lnTo>
                    <a:pt x="390" y="182"/>
                  </a:lnTo>
                  <a:lnTo>
                    <a:pt x="388" y="169"/>
                  </a:lnTo>
                  <a:lnTo>
                    <a:pt x="386" y="156"/>
                  </a:lnTo>
                  <a:lnTo>
                    <a:pt x="383" y="142"/>
                  </a:lnTo>
                  <a:lnTo>
                    <a:pt x="379" y="130"/>
                  </a:lnTo>
                  <a:lnTo>
                    <a:pt x="374" y="118"/>
                  </a:lnTo>
                  <a:lnTo>
                    <a:pt x="368" y="105"/>
                  </a:lnTo>
                  <a:lnTo>
                    <a:pt x="361" y="94"/>
                  </a:lnTo>
                  <a:lnTo>
                    <a:pt x="294" y="160"/>
                  </a:lnTo>
                  <a:lnTo>
                    <a:pt x="297" y="169"/>
                  </a:lnTo>
                  <a:lnTo>
                    <a:pt x="299" y="179"/>
                  </a:lnTo>
                  <a:lnTo>
                    <a:pt x="300" y="187"/>
                  </a:lnTo>
                  <a:lnTo>
                    <a:pt x="300" y="196"/>
                  </a:lnTo>
                  <a:lnTo>
                    <a:pt x="300" y="207"/>
                  </a:lnTo>
                  <a:lnTo>
                    <a:pt x="298" y="218"/>
                  </a:lnTo>
                  <a:lnTo>
                    <a:pt x="296" y="228"/>
                  </a:lnTo>
                  <a:lnTo>
                    <a:pt x="292" y="237"/>
                  </a:lnTo>
                  <a:lnTo>
                    <a:pt x="288" y="246"/>
                  </a:lnTo>
                  <a:lnTo>
                    <a:pt x="282" y="256"/>
                  </a:lnTo>
                  <a:lnTo>
                    <a:pt x="276" y="263"/>
                  </a:lnTo>
                  <a:lnTo>
                    <a:pt x="270" y="270"/>
                  </a:lnTo>
                  <a:lnTo>
                    <a:pt x="263" y="278"/>
                  </a:lnTo>
                  <a:lnTo>
                    <a:pt x="254" y="284"/>
                  </a:lnTo>
                  <a:lnTo>
                    <a:pt x="245" y="289"/>
                  </a:lnTo>
                  <a:lnTo>
                    <a:pt x="236" y="294"/>
                  </a:lnTo>
                  <a:lnTo>
                    <a:pt x="226" y="297"/>
                  </a:lnTo>
                  <a:lnTo>
                    <a:pt x="216" y="300"/>
                  </a:lnTo>
                  <a:lnTo>
                    <a:pt x="206" y="301"/>
                  </a:lnTo>
                  <a:lnTo>
                    <a:pt x="195" y="302"/>
                  </a:lnTo>
                  <a:lnTo>
                    <a:pt x="184" y="301"/>
                  </a:lnTo>
                  <a:lnTo>
                    <a:pt x="173" y="300"/>
                  </a:lnTo>
                  <a:lnTo>
                    <a:pt x="164" y="297"/>
                  </a:lnTo>
                  <a:lnTo>
                    <a:pt x="154" y="294"/>
                  </a:lnTo>
                  <a:lnTo>
                    <a:pt x="145" y="289"/>
                  </a:lnTo>
                  <a:lnTo>
                    <a:pt x="137" y="284"/>
                  </a:lnTo>
                  <a:lnTo>
                    <a:pt x="128" y="278"/>
                  </a:lnTo>
                  <a:lnTo>
                    <a:pt x="121" y="270"/>
                  </a:lnTo>
                  <a:lnTo>
                    <a:pt x="114" y="263"/>
                  </a:lnTo>
                  <a:lnTo>
                    <a:pt x="107" y="256"/>
                  </a:lnTo>
                  <a:lnTo>
                    <a:pt x="103" y="246"/>
                  </a:lnTo>
                  <a:lnTo>
                    <a:pt x="98" y="237"/>
                  </a:lnTo>
                  <a:lnTo>
                    <a:pt x="94" y="228"/>
                  </a:lnTo>
                  <a:lnTo>
                    <a:pt x="92" y="218"/>
                  </a:lnTo>
                  <a:lnTo>
                    <a:pt x="90" y="207"/>
                  </a:lnTo>
                  <a:lnTo>
                    <a:pt x="90" y="196"/>
                  </a:lnTo>
                  <a:lnTo>
                    <a:pt x="90" y="186"/>
                  </a:lnTo>
                  <a:lnTo>
                    <a:pt x="92" y="175"/>
                  </a:lnTo>
                  <a:lnTo>
                    <a:pt x="94" y="165"/>
                  </a:lnTo>
                  <a:lnTo>
                    <a:pt x="98" y="156"/>
                  </a:lnTo>
                  <a:lnTo>
                    <a:pt x="103" y="146"/>
                  </a:lnTo>
                  <a:lnTo>
                    <a:pt x="107" y="137"/>
                  </a:lnTo>
                  <a:lnTo>
                    <a:pt x="114" y="130"/>
                  </a:lnTo>
                  <a:lnTo>
                    <a:pt x="121" y="121"/>
                  </a:lnTo>
                  <a:lnTo>
                    <a:pt x="128" y="115"/>
                  </a:lnTo>
                  <a:lnTo>
                    <a:pt x="137" y="109"/>
                  </a:lnTo>
                  <a:lnTo>
                    <a:pt x="145" y="104"/>
                  </a:lnTo>
                  <a:lnTo>
                    <a:pt x="154" y="99"/>
                  </a:lnTo>
                  <a:lnTo>
                    <a:pt x="164" y="96"/>
                  </a:lnTo>
                  <a:lnTo>
                    <a:pt x="173" y="93"/>
                  </a:lnTo>
                  <a:lnTo>
                    <a:pt x="184" y="92"/>
                  </a:lnTo>
                  <a:lnTo>
                    <a:pt x="195" y="91"/>
                  </a:lnTo>
                  <a:lnTo>
                    <a:pt x="204" y="92"/>
                  </a:lnTo>
                  <a:lnTo>
                    <a:pt x="214" y="93"/>
                  </a:lnTo>
                  <a:lnTo>
                    <a:pt x="222" y="94"/>
                  </a:lnTo>
                  <a:lnTo>
                    <a:pt x="231" y="97"/>
                  </a:lnTo>
                  <a:lnTo>
                    <a:pt x="298"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286">
              <a:extLst>
                <a:ext uri="{FF2B5EF4-FFF2-40B4-BE49-F238E27FC236}">
                  <a16:creationId xmlns:a16="http://schemas.microsoft.com/office/drawing/2014/main" id="{EA8017EB-8B53-42DF-91FA-1DA242F6382E}"/>
                </a:ext>
              </a:extLst>
            </p:cNvPr>
            <p:cNvSpPr>
              <a:spLocks/>
            </p:cNvSpPr>
            <p:nvPr/>
          </p:nvSpPr>
          <p:spPr bwMode="auto">
            <a:xfrm>
              <a:off x="9967913" y="3260725"/>
              <a:ext cx="47625" cy="49213"/>
            </a:xfrm>
            <a:custGeom>
              <a:avLst/>
              <a:gdLst>
                <a:gd name="T0" fmla="*/ 80 w 150"/>
                <a:gd name="T1" fmla="*/ 0 h 151"/>
                <a:gd name="T2" fmla="*/ 68 w 150"/>
                <a:gd name="T3" fmla="*/ 0 h 151"/>
                <a:gd name="T4" fmla="*/ 52 w 150"/>
                <a:gd name="T5" fmla="*/ 4 h 151"/>
                <a:gd name="T6" fmla="*/ 39 w 150"/>
                <a:gd name="T7" fmla="*/ 9 h 151"/>
                <a:gd name="T8" fmla="*/ 28 w 150"/>
                <a:gd name="T9" fmla="*/ 17 h 151"/>
                <a:gd name="T10" fmla="*/ 17 w 150"/>
                <a:gd name="T11" fmla="*/ 27 h 151"/>
                <a:gd name="T12" fmla="*/ 9 w 150"/>
                <a:gd name="T13" fmla="*/ 39 h 151"/>
                <a:gd name="T14" fmla="*/ 3 w 150"/>
                <a:gd name="T15" fmla="*/ 53 h 151"/>
                <a:gd name="T16" fmla="*/ 1 w 150"/>
                <a:gd name="T17" fmla="*/ 68 h 151"/>
                <a:gd name="T18" fmla="*/ 1 w 150"/>
                <a:gd name="T19" fmla="*/ 83 h 151"/>
                <a:gd name="T20" fmla="*/ 3 w 150"/>
                <a:gd name="T21" fmla="*/ 98 h 151"/>
                <a:gd name="T22" fmla="*/ 9 w 150"/>
                <a:gd name="T23" fmla="*/ 111 h 151"/>
                <a:gd name="T24" fmla="*/ 17 w 150"/>
                <a:gd name="T25" fmla="*/ 124 h 151"/>
                <a:gd name="T26" fmla="*/ 28 w 150"/>
                <a:gd name="T27" fmla="*/ 133 h 151"/>
                <a:gd name="T28" fmla="*/ 39 w 150"/>
                <a:gd name="T29" fmla="*/ 142 h 151"/>
                <a:gd name="T30" fmla="*/ 52 w 150"/>
                <a:gd name="T31" fmla="*/ 147 h 151"/>
                <a:gd name="T32" fmla="*/ 68 w 150"/>
                <a:gd name="T33" fmla="*/ 151 h 151"/>
                <a:gd name="T34" fmla="*/ 83 w 150"/>
                <a:gd name="T35" fmla="*/ 151 h 151"/>
                <a:gd name="T36" fmla="*/ 97 w 150"/>
                <a:gd name="T37" fmla="*/ 147 h 151"/>
                <a:gd name="T38" fmla="*/ 111 w 150"/>
                <a:gd name="T39" fmla="*/ 142 h 151"/>
                <a:gd name="T40" fmla="*/ 123 w 150"/>
                <a:gd name="T41" fmla="*/ 133 h 151"/>
                <a:gd name="T42" fmla="*/ 133 w 150"/>
                <a:gd name="T43" fmla="*/ 124 h 151"/>
                <a:gd name="T44" fmla="*/ 141 w 150"/>
                <a:gd name="T45" fmla="*/ 111 h 151"/>
                <a:gd name="T46" fmla="*/ 147 w 150"/>
                <a:gd name="T47" fmla="*/ 98 h 151"/>
                <a:gd name="T48" fmla="*/ 150 w 150"/>
                <a:gd name="T49" fmla="*/ 83 h 151"/>
                <a:gd name="T50" fmla="*/ 150 w 150"/>
                <a:gd name="T51" fmla="*/ 70 h 151"/>
                <a:gd name="T52" fmla="*/ 107 w 150"/>
                <a:gd name="T53" fmla="*/ 108 h 151"/>
                <a:gd name="T54" fmla="*/ 92 w 150"/>
                <a:gd name="T55" fmla="*/ 118 h 151"/>
                <a:gd name="T56" fmla="*/ 75 w 150"/>
                <a:gd name="T57" fmla="*/ 120 h 151"/>
                <a:gd name="T58" fmla="*/ 58 w 150"/>
                <a:gd name="T59" fmla="*/ 118 h 151"/>
                <a:gd name="T60" fmla="*/ 44 w 150"/>
                <a:gd name="T61" fmla="*/ 108 h 151"/>
                <a:gd name="T62" fmla="*/ 34 w 150"/>
                <a:gd name="T63" fmla="*/ 93 h 151"/>
                <a:gd name="T64" fmla="*/ 30 w 150"/>
                <a:gd name="T65" fmla="*/ 75 h 151"/>
                <a:gd name="T66" fmla="*/ 34 w 150"/>
                <a:gd name="T67" fmla="*/ 58 h 151"/>
                <a:gd name="T68" fmla="*/ 44 w 150"/>
                <a:gd name="T69" fmla="*/ 4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0" h="151">
                  <a:moveTo>
                    <a:pt x="85" y="2"/>
                  </a:moveTo>
                  <a:lnTo>
                    <a:pt x="80" y="0"/>
                  </a:lnTo>
                  <a:lnTo>
                    <a:pt x="75" y="0"/>
                  </a:lnTo>
                  <a:lnTo>
                    <a:pt x="68" y="0"/>
                  </a:lnTo>
                  <a:lnTo>
                    <a:pt x="60" y="2"/>
                  </a:lnTo>
                  <a:lnTo>
                    <a:pt x="52" y="4"/>
                  </a:lnTo>
                  <a:lnTo>
                    <a:pt x="46" y="6"/>
                  </a:lnTo>
                  <a:lnTo>
                    <a:pt x="39" y="9"/>
                  </a:lnTo>
                  <a:lnTo>
                    <a:pt x="33" y="13"/>
                  </a:lnTo>
                  <a:lnTo>
                    <a:pt x="28" y="17"/>
                  </a:lnTo>
                  <a:lnTo>
                    <a:pt x="22" y="22"/>
                  </a:lnTo>
                  <a:lnTo>
                    <a:pt x="17" y="27"/>
                  </a:lnTo>
                  <a:lnTo>
                    <a:pt x="13" y="33"/>
                  </a:lnTo>
                  <a:lnTo>
                    <a:pt x="9" y="39"/>
                  </a:lnTo>
                  <a:lnTo>
                    <a:pt x="6" y="46"/>
                  </a:lnTo>
                  <a:lnTo>
                    <a:pt x="3" y="53"/>
                  </a:lnTo>
                  <a:lnTo>
                    <a:pt x="1" y="60"/>
                  </a:lnTo>
                  <a:lnTo>
                    <a:pt x="1" y="68"/>
                  </a:lnTo>
                  <a:lnTo>
                    <a:pt x="0" y="75"/>
                  </a:lnTo>
                  <a:lnTo>
                    <a:pt x="1" y="83"/>
                  </a:lnTo>
                  <a:lnTo>
                    <a:pt x="1" y="91"/>
                  </a:lnTo>
                  <a:lnTo>
                    <a:pt x="3" y="98"/>
                  </a:lnTo>
                  <a:lnTo>
                    <a:pt x="6" y="104"/>
                  </a:lnTo>
                  <a:lnTo>
                    <a:pt x="9" y="111"/>
                  </a:lnTo>
                  <a:lnTo>
                    <a:pt x="13" y="118"/>
                  </a:lnTo>
                  <a:lnTo>
                    <a:pt x="17" y="124"/>
                  </a:lnTo>
                  <a:lnTo>
                    <a:pt x="22" y="129"/>
                  </a:lnTo>
                  <a:lnTo>
                    <a:pt x="28" y="133"/>
                  </a:lnTo>
                  <a:lnTo>
                    <a:pt x="33" y="137"/>
                  </a:lnTo>
                  <a:lnTo>
                    <a:pt x="39" y="142"/>
                  </a:lnTo>
                  <a:lnTo>
                    <a:pt x="46" y="144"/>
                  </a:lnTo>
                  <a:lnTo>
                    <a:pt x="52" y="147"/>
                  </a:lnTo>
                  <a:lnTo>
                    <a:pt x="60" y="149"/>
                  </a:lnTo>
                  <a:lnTo>
                    <a:pt x="68" y="151"/>
                  </a:lnTo>
                  <a:lnTo>
                    <a:pt x="75" y="151"/>
                  </a:lnTo>
                  <a:lnTo>
                    <a:pt x="83" y="151"/>
                  </a:lnTo>
                  <a:lnTo>
                    <a:pt x="90" y="149"/>
                  </a:lnTo>
                  <a:lnTo>
                    <a:pt x="97" y="147"/>
                  </a:lnTo>
                  <a:lnTo>
                    <a:pt x="105" y="144"/>
                  </a:lnTo>
                  <a:lnTo>
                    <a:pt x="111" y="142"/>
                  </a:lnTo>
                  <a:lnTo>
                    <a:pt x="117" y="137"/>
                  </a:lnTo>
                  <a:lnTo>
                    <a:pt x="123" y="133"/>
                  </a:lnTo>
                  <a:lnTo>
                    <a:pt x="128" y="129"/>
                  </a:lnTo>
                  <a:lnTo>
                    <a:pt x="133" y="124"/>
                  </a:lnTo>
                  <a:lnTo>
                    <a:pt x="138" y="118"/>
                  </a:lnTo>
                  <a:lnTo>
                    <a:pt x="141" y="111"/>
                  </a:lnTo>
                  <a:lnTo>
                    <a:pt x="145" y="104"/>
                  </a:lnTo>
                  <a:lnTo>
                    <a:pt x="147" y="98"/>
                  </a:lnTo>
                  <a:lnTo>
                    <a:pt x="149" y="91"/>
                  </a:lnTo>
                  <a:lnTo>
                    <a:pt x="150" y="83"/>
                  </a:lnTo>
                  <a:lnTo>
                    <a:pt x="150" y="75"/>
                  </a:lnTo>
                  <a:lnTo>
                    <a:pt x="150" y="70"/>
                  </a:lnTo>
                  <a:lnTo>
                    <a:pt x="150" y="65"/>
                  </a:lnTo>
                  <a:lnTo>
                    <a:pt x="107" y="108"/>
                  </a:lnTo>
                  <a:lnTo>
                    <a:pt x="100" y="113"/>
                  </a:lnTo>
                  <a:lnTo>
                    <a:pt x="92" y="118"/>
                  </a:lnTo>
                  <a:lnTo>
                    <a:pt x="84" y="120"/>
                  </a:lnTo>
                  <a:lnTo>
                    <a:pt x="75" y="120"/>
                  </a:lnTo>
                  <a:lnTo>
                    <a:pt x="67" y="120"/>
                  </a:lnTo>
                  <a:lnTo>
                    <a:pt x="58" y="118"/>
                  </a:lnTo>
                  <a:lnTo>
                    <a:pt x="50" y="113"/>
                  </a:lnTo>
                  <a:lnTo>
                    <a:pt x="44" y="108"/>
                  </a:lnTo>
                  <a:lnTo>
                    <a:pt x="38" y="100"/>
                  </a:lnTo>
                  <a:lnTo>
                    <a:pt x="34" y="93"/>
                  </a:lnTo>
                  <a:lnTo>
                    <a:pt x="31" y="85"/>
                  </a:lnTo>
                  <a:lnTo>
                    <a:pt x="30" y="75"/>
                  </a:lnTo>
                  <a:lnTo>
                    <a:pt x="31" y="66"/>
                  </a:lnTo>
                  <a:lnTo>
                    <a:pt x="34" y="58"/>
                  </a:lnTo>
                  <a:lnTo>
                    <a:pt x="38" y="50"/>
                  </a:lnTo>
                  <a:lnTo>
                    <a:pt x="44" y="43"/>
                  </a:lnTo>
                  <a:lnTo>
                    <a:pt x="85"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287">
              <a:extLst>
                <a:ext uri="{FF2B5EF4-FFF2-40B4-BE49-F238E27FC236}">
                  <a16:creationId xmlns:a16="http://schemas.microsoft.com/office/drawing/2014/main" id="{0EEAB967-334D-4F30-998D-227D2226A833}"/>
                </a:ext>
              </a:extLst>
            </p:cNvPr>
            <p:cNvSpPr>
              <a:spLocks/>
            </p:cNvSpPr>
            <p:nvPr/>
          </p:nvSpPr>
          <p:spPr bwMode="auto">
            <a:xfrm>
              <a:off x="9986963" y="3108325"/>
              <a:ext cx="180975" cy="182563"/>
            </a:xfrm>
            <a:custGeom>
              <a:avLst/>
              <a:gdLst>
                <a:gd name="T0" fmla="*/ 566 w 571"/>
                <a:gd name="T1" fmla="*/ 94 h 572"/>
                <a:gd name="T2" fmla="*/ 560 w 571"/>
                <a:gd name="T3" fmla="*/ 91 h 572"/>
                <a:gd name="T4" fmla="*/ 509 w 571"/>
                <a:gd name="T5" fmla="*/ 91 h 572"/>
                <a:gd name="T6" fmla="*/ 482 w 571"/>
                <a:gd name="T7" fmla="*/ 62 h 572"/>
                <a:gd name="T8" fmla="*/ 481 w 571"/>
                <a:gd name="T9" fmla="*/ 11 h 572"/>
                <a:gd name="T10" fmla="*/ 478 w 571"/>
                <a:gd name="T11" fmla="*/ 5 h 572"/>
                <a:gd name="T12" fmla="*/ 472 w 571"/>
                <a:gd name="T13" fmla="*/ 1 h 572"/>
                <a:gd name="T14" fmla="*/ 465 w 571"/>
                <a:gd name="T15" fmla="*/ 0 h 572"/>
                <a:gd name="T16" fmla="*/ 455 w 571"/>
                <a:gd name="T17" fmla="*/ 3 h 572"/>
                <a:gd name="T18" fmla="*/ 417 w 571"/>
                <a:gd name="T19" fmla="*/ 17 h 572"/>
                <a:gd name="T20" fmla="*/ 392 w 571"/>
                <a:gd name="T21" fmla="*/ 29 h 572"/>
                <a:gd name="T22" fmla="*/ 390 w 571"/>
                <a:gd name="T23" fmla="*/ 171 h 572"/>
                <a:gd name="T24" fmla="*/ 382 w 571"/>
                <a:gd name="T25" fmla="*/ 180 h 572"/>
                <a:gd name="T26" fmla="*/ 371 w 571"/>
                <a:gd name="T27" fmla="*/ 180 h 572"/>
                <a:gd name="T28" fmla="*/ 362 w 571"/>
                <a:gd name="T29" fmla="*/ 171 h 572"/>
                <a:gd name="T30" fmla="*/ 361 w 571"/>
                <a:gd name="T31" fmla="*/ 45 h 572"/>
                <a:gd name="T32" fmla="*/ 324 w 571"/>
                <a:gd name="T33" fmla="*/ 70 h 572"/>
                <a:gd name="T34" fmla="*/ 290 w 571"/>
                <a:gd name="T35" fmla="*/ 97 h 572"/>
                <a:gd name="T36" fmla="*/ 263 w 571"/>
                <a:gd name="T37" fmla="*/ 130 h 572"/>
                <a:gd name="T38" fmla="*/ 254 w 571"/>
                <a:gd name="T39" fmla="*/ 147 h 572"/>
                <a:gd name="T40" fmla="*/ 247 w 571"/>
                <a:gd name="T41" fmla="*/ 165 h 572"/>
                <a:gd name="T42" fmla="*/ 245 w 571"/>
                <a:gd name="T43" fmla="*/ 186 h 572"/>
                <a:gd name="T44" fmla="*/ 246 w 571"/>
                <a:gd name="T45" fmla="*/ 205 h 572"/>
                <a:gd name="T46" fmla="*/ 252 w 571"/>
                <a:gd name="T47" fmla="*/ 226 h 572"/>
                <a:gd name="T48" fmla="*/ 262 w 571"/>
                <a:gd name="T49" fmla="*/ 246 h 572"/>
                <a:gd name="T50" fmla="*/ 280 w 571"/>
                <a:gd name="T51" fmla="*/ 270 h 572"/>
                <a:gd name="T52" fmla="*/ 249 w 571"/>
                <a:gd name="T53" fmla="*/ 302 h 572"/>
                <a:gd name="T54" fmla="*/ 142 w 571"/>
                <a:gd name="T55" fmla="*/ 408 h 572"/>
                <a:gd name="T56" fmla="*/ 57 w 571"/>
                <a:gd name="T57" fmla="*/ 494 h 572"/>
                <a:gd name="T58" fmla="*/ 4 w 571"/>
                <a:gd name="T59" fmla="*/ 546 h 572"/>
                <a:gd name="T60" fmla="*/ 1 w 571"/>
                <a:gd name="T61" fmla="*/ 551 h 572"/>
                <a:gd name="T62" fmla="*/ 0 w 571"/>
                <a:gd name="T63" fmla="*/ 556 h 572"/>
                <a:gd name="T64" fmla="*/ 1 w 571"/>
                <a:gd name="T65" fmla="*/ 562 h 572"/>
                <a:gd name="T66" fmla="*/ 4 w 571"/>
                <a:gd name="T67" fmla="*/ 567 h 572"/>
                <a:gd name="T68" fmla="*/ 4 w 571"/>
                <a:gd name="T69" fmla="*/ 567 h 572"/>
                <a:gd name="T70" fmla="*/ 15 w 571"/>
                <a:gd name="T71" fmla="*/ 572 h 572"/>
                <a:gd name="T72" fmla="*/ 25 w 571"/>
                <a:gd name="T73" fmla="*/ 567 h 572"/>
                <a:gd name="T74" fmla="*/ 26 w 571"/>
                <a:gd name="T75" fmla="*/ 567 h 572"/>
                <a:gd name="T76" fmla="*/ 78 w 571"/>
                <a:gd name="T77" fmla="*/ 514 h 572"/>
                <a:gd name="T78" fmla="*/ 163 w 571"/>
                <a:gd name="T79" fmla="*/ 429 h 572"/>
                <a:gd name="T80" fmla="*/ 271 w 571"/>
                <a:gd name="T81" fmla="*/ 323 h 572"/>
                <a:gd name="T82" fmla="*/ 313 w 571"/>
                <a:gd name="T83" fmla="*/ 302 h 572"/>
                <a:gd name="T84" fmla="*/ 340 w 571"/>
                <a:gd name="T85" fmla="*/ 316 h 572"/>
                <a:gd name="T86" fmla="*/ 368 w 571"/>
                <a:gd name="T87" fmla="*/ 325 h 572"/>
                <a:gd name="T88" fmla="*/ 394 w 571"/>
                <a:gd name="T89" fmla="*/ 326 h 572"/>
                <a:gd name="T90" fmla="*/ 415 w 571"/>
                <a:gd name="T91" fmla="*/ 321 h 572"/>
                <a:gd name="T92" fmla="*/ 434 w 571"/>
                <a:gd name="T93" fmla="*/ 313 h 572"/>
                <a:gd name="T94" fmla="*/ 451 w 571"/>
                <a:gd name="T95" fmla="*/ 301 h 572"/>
                <a:gd name="T96" fmla="*/ 477 w 571"/>
                <a:gd name="T97" fmla="*/ 279 h 572"/>
                <a:gd name="T98" fmla="*/ 506 w 571"/>
                <a:gd name="T99" fmla="*/ 241 h 572"/>
                <a:gd name="T100" fmla="*/ 531 w 571"/>
                <a:gd name="T101" fmla="*/ 202 h 572"/>
                <a:gd name="T102" fmla="*/ 549 w 571"/>
                <a:gd name="T103" fmla="*/ 164 h 572"/>
                <a:gd name="T104" fmla="*/ 566 w 571"/>
                <a:gd name="T105" fmla="*/ 121 h 572"/>
                <a:gd name="T106" fmla="*/ 571 w 571"/>
                <a:gd name="T107" fmla="*/ 106 h 572"/>
                <a:gd name="T108" fmla="*/ 571 w 571"/>
                <a:gd name="T109" fmla="*/ 99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71" h="572">
                  <a:moveTo>
                    <a:pt x="569" y="97"/>
                  </a:moveTo>
                  <a:lnTo>
                    <a:pt x="566" y="94"/>
                  </a:lnTo>
                  <a:lnTo>
                    <a:pt x="564" y="92"/>
                  </a:lnTo>
                  <a:lnTo>
                    <a:pt x="560" y="91"/>
                  </a:lnTo>
                  <a:lnTo>
                    <a:pt x="556" y="91"/>
                  </a:lnTo>
                  <a:lnTo>
                    <a:pt x="509" y="91"/>
                  </a:lnTo>
                  <a:lnTo>
                    <a:pt x="482" y="91"/>
                  </a:lnTo>
                  <a:lnTo>
                    <a:pt x="482" y="62"/>
                  </a:lnTo>
                  <a:lnTo>
                    <a:pt x="482" y="15"/>
                  </a:lnTo>
                  <a:lnTo>
                    <a:pt x="481" y="11"/>
                  </a:lnTo>
                  <a:lnTo>
                    <a:pt x="480" y="8"/>
                  </a:lnTo>
                  <a:lnTo>
                    <a:pt x="478" y="5"/>
                  </a:lnTo>
                  <a:lnTo>
                    <a:pt x="476" y="3"/>
                  </a:lnTo>
                  <a:lnTo>
                    <a:pt x="472" y="1"/>
                  </a:lnTo>
                  <a:lnTo>
                    <a:pt x="469" y="0"/>
                  </a:lnTo>
                  <a:lnTo>
                    <a:pt x="465" y="0"/>
                  </a:lnTo>
                  <a:lnTo>
                    <a:pt x="461" y="0"/>
                  </a:lnTo>
                  <a:lnTo>
                    <a:pt x="455" y="3"/>
                  </a:lnTo>
                  <a:lnTo>
                    <a:pt x="439" y="9"/>
                  </a:lnTo>
                  <a:lnTo>
                    <a:pt x="417" y="17"/>
                  </a:lnTo>
                  <a:lnTo>
                    <a:pt x="392" y="29"/>
                  </a:lnTo>
                  <a:lnTo>
                    <a:pt x="392" y="29"/>
                  </a:lnTo>
                  <a:lnTo>
                    <a:pt x="392" y="165"/>
                  </a:lnTo>
                  <a:lnTo>
                    <a:pt x="390" y="171"/>
                  </a:lnTo>
                  <a:lnTo>
                    <a:pt x="387" y="176"/>
                  </a:lnTo>
                  <a:lnTo>
                    <a:pt x="382" y="180"/>
                  </a:lnTo>
                  <a:lnTo>
                    <a:pt x="376" y="181"/>
                  </a:lnTo>
                  <a:lnTo>
                    <a:pt x="371" y="180"/>
                  </a:lnTo>
                  <a:lnTo>
                    <a:pt x="366" y="176"/>
                  </a:lnTo>
                  <a:lnTo>
                    <a:pt x="362" y="171"/>
                  </a:lnTo>
                  <a:lnTo>
                    <a:pt x="361" y="165"/>
                  </a:lnTo>
                  <a:lnTo>
                    <a:pt x="361" y="45"/>
                  </a:lnTo>
                  <a:lnTo>
                    <a:pt x="343" y="56"/>
                  </a:lnTo>
                  <a:lnTo>
                    <a:pt x="324" y="70"/>
                  </a:lnTo>
                  <a:lnTo>
                    <a:pt x="306" y="83"/>
                  </a:lnTo>
                  <a:lnTo>
                    <a:pt x="290" y="97"/>
                  </a:lnTo>
                  <a:lnTo>
                    <a:pt x="276" y="113"/>
                  </a:lnTo>
                  <a:lnTo>
                    <a:pt x="263" y="130"/>
                  </a:lnTo>
                  <a:lnTo>
                    <a:pt x="258" y="138"/>
                  </a:lnTo>
                  <a:lnTo>
                    <a:pt x="254" y="147"/>
                  </a:lnTo>
                  <a:lnTo>
                    <a:pt x="250" y="156"/>
                  </a:lnTo>
                  <a:lnTo>
                    <a:pt x="247" y="165"/>
                  </a:lnTo>
                  <a:lnTo>
                    <a:pt x="246" y="176"/>
                  </a:lnTo>
                  <a:lnTo>
                    <a:pt x="245" y="186"/>
                  </a:lnTo>
                  <a:lnTo>
                    <a:pt x="245" y="196"/>
                  </a:lnTo>
                  <a:lnTo>
                    <a:pt x="246" y="205"/>
                  </a:lnTo>
                  <a:lnTo>
                    <a:pt x="249" y="216"/>
                  </a:lnTo>
                  <a:lnTo>
                    <a:pt x="252" y="226"/>
                  </a:lnTo>
                  <a:lnTo>
                    <a:pt x="257" y="236"/>
                  </a:lnTo>
                  <a:lnTo>
                    <a:pt x="262" y="246"/>
                  </a:lnTo>
                  <a:lnTo>
                    <a:pt x="271" y="258"/>
                  </a:lnTo>
                  <a:lnTo>
                    <a:pt x="280" y="270"/>
                  </a:lnTo>
                  <a:lnTo>
                    <a:pt x="280" y="270"/>
                  </a:lnTo>
                  <a:lnTo>
                    <a:pt x="249" y="302"/>
                  </a:lnTo>
                  <a:lnTo>
                    <a:pt x="163" y="386"/>
                  </a:lnTo>
                  <a:lnTo>
                    <a:pt x="142" y="408"/>
                  </a:lnTo>
                  <a:lnTo>
                    <a:pt x="78" y="472"/>
                  </a:lnTo>
                  <a:lnTo>
                    <a:pt x="57" y="494"/>
                  </a:lnTo>
                  <a:lnTo>
                    <a:pt x="23" y="528"/>
                  </a:lnTo>
                  <a:lnTo>
                    <a:pt x="4" y="546"/>
                  </a:lnTo>
                  <a:lnTo>
                    <a:pt x="2" y="549"/>
                  </a:lnTo>
                  <a:lnTo>
                    <a:pt x="1" y="551"/>
                  </a:lnTo>
                  <a:lnTo>
                    <a:pt x="1" y="553"/>
                  </a:lnTo>
                  <a:lnTo>
                    <a:pt x="0" y="556"/>
                  </a:lnTo>
                  <a:lnTo>
                    <a:pt x="1" y="560"/>
                  </a:lnTo>
                  <a:lnTo>
                    <a:pt x="1" y="562"/>
                  </a:lnTo>
                  <a:lnTo>
                    <a:pt x="2" y="564"/>
                  </a:lnTo>
                  <a:lnTo>
                    <a:pt x="4" y="567"/>
                  </a:lnTo>
                  <a:lnTo>
                    <a:pt x="4" y="567"/>
                  </a:lnTo>
                  <a:lnTo>
                    <a:pt x="4" y="567"/>
                  </a:lnTo>
                  <a:lnTo>
                    <a:pt x="9" y="571"/>
                  </a:lnTo>
                  <a:lnTo>
                    <a:pt x="15" y="572"/>
                  </a:lnTo>
                  <a:lnTo>
                    <a:pt x="20" y="571"/>
                  </a:lnTo>
                  <a:lnTo>
                    <a:pt x="25" y="567"/>
                  </a:lnTo>
                  <a:lnTo>
                    <a:pt x="25" y="567"/>
                  </a:lnTo>
                  <a:lnTo>
                    <a:pt x="26" y="567"/>
                  </a:lnTo>
                  <a:lnTo>
                    <a:pt x="43" y="549"/>
                  </a:lnTo>
                  <a:lnTo>
                    <a:pt x="78" y="514"/>
                  </a:lnTo>
                  <a:lnTo>
                    <a:pt x="100" y="494"/>
                  </a:lnTo>
                  <a:lnTo>
                    <a:pt x="163" y="429"/>
                  </a:lnTo>
                  <a:lnTo>
                    <a:pt x="185" y="408"/>
                  </a:lnTo>
                  <a:lnTo>
                    <a:pt x="271" y="323"/>
                  </a:lnTo>
                  <a:lnTo>
                    <a:pt x="301" y="291"/>
                  </a:lnTo>
                  <a:lnTo>
                    <a:pt x="313" y="302"/>
                  </a:lnTo>
                  <a:lnTo>
                    <a:pt x="326" y="309"/>
                  </a:lnTo>
                  <a:lnTo>
                    <a:pt x="340" y="316"/>
                  </a:lnTo>
                  <a:lnTo>
                    <a:pt x="354" y="323"/>
                  </a:lnTo>
                  <a:lnTo>
                    <a:pt x="368" y="325"/>
                  </a:lnTo>
                  <a:lnTo>
                    <a:pt x="383" y="326"/>
                  </a:lnTo>
                  <a:lnTo>
                    <a:pt x="394" y="326"/>
                  </a:lnTo>
                  <a:lnTo>
                    <a:pt x="404" y="324"/>
                  </a:lnTo>
                  <a:lnTo>
                    <a:pt x="415" y="321"/>
                  </a:lnTo>
                  <a:lnTo>
                    <a:pt x="425" y="318"/>
                  </a:lnTo>
                  <a:lnTo>
                    <a:pt x="434" y="313"/>
                  </a:lnTo>
                  <a:lnTo>
                    <a:pt x="443" y="308"/>
                  </a:lnTo>
                  <a:lnTo>
                    <a:pt x="451" y="301"/>
                  </a:lnTo>
                  <a:lnTo>
                    <a:pt x="461" y="294"/>
                  </a:lnTo>
                  <a:lnTo>
                    <a:pt x="477" y="279"/>
                  </a:lnTo>
                  <a:lnTo>
                    <a:pt x="493" y="260"/>
                  </a:lnTo>
                  <a:lnTo>
                    <a:pt x="506" y="241"/>
                  </a:lnTo>
                  <a:lnTo>
                    <a:pt x="519" y="221"/>
                  </a:lnTo>
                  <a:lnTo>
                    <a:pt x="531" y="202"/>
                  </a:lnTo>
                  <a:lnTo>
                    <a:pt x="541" y="182"/>
                  </a:lnTo>
                  <a:lnTo>
                    <a:pt x="549" y="164"/>
                  </a:lnTo>
                  <a:lnTo>
                    <a:pt x="556" y="148"/>
                  </a:lnTo>
                  <a:lnTo>
                    <a:pt x="566" y="121"/>
                  </a:lnTo>
                  <a:lnTo>
                    <a:pt x="571" y="110"/>
                  </a:lnTo>
                  <a:lnTo>
                    <a:pt x="571" y="106"/>
                  </a:lnTo>
                  <a:lnTo>
                    <a:pt x="571" y="103"/>
                  </a:lnTo>
                  <a:lnTo>
                    <a:pt x="571" y="99"/>
                  </a:lnTo>
                  <a:lnTo>
                    <a:pt x="569" y="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9" name="Group 67">
            <a:extLst>
              <a:ext uri="{FF2B5EF4-FFF2-40B4-BE49-F238E27FC236}">
                <a16:creationId xmlns:a16="http://schemas.microsoft.com/office/drawing/2014/main" id="{C2019251-DF41-4FE9-AED4-D24516358DD3}"/>
              </a:ext>
            </a:extLst>
          </p:cNvPr>
          <p:cNvGrpSpPr/>
          <p:nvPr/>
        </p:nvGrpSpPr>
        <p:grpSpPr>
          <a:xfrm>
            <a:off x="907414" y="5279240"/>
            <a:ext cx="287338" cy="285750"/>
            <a:chOff x="2606675" y="790575"/>
            <a:chExt cx="287338" cy="285750"/>
          </a:xfrm>
          <a:solidFill>
            <a:schemeClr val="bg1"/>
          </a:solidFill>
        </p:grpSpPr>
        <p:sp>
          <p:nvSpPr>
            <p:cNvPr id="30" name="Freeform 2708">
              <a:extLst>
                <a:ext uri="{FF2B5EF4-FFF2-40B4-BE49-F238E27FC236}">
                  <a16:creationId xmlns:a16="http://schemas.microsoft.com/office/drawing/2014/main" id="{6F641F27-7D75-4CD2-9F30-2990529C1D66}"/>
                </a:ext>
              </a:extLst>
            </p:cNvPr>
            <p:cNvSpPr>
              <a:spLocks/>
            </p:cNvSpPr>
            <p:nvPr/>
          </p:nvSpPr>
          <p:spPr bwMode="auto">
            <a:xfrm>
              <a:off x="2606675" y="790575"/>
              <a:ext cx="209550" cy="247650"/>
            </a:xfrm>
            <a:custGeom>
              <a:avLst/>
              <a:gdLst>
                <a:gd name="T0" fmla="*/ 169 w 529"/>
                <a:gd name="T1" fmla="*/ 98 h 624"/>
                <a:gd name="T2" fmla="*/ 173 w 529"/>
                <a:gd name="T3" fmla="*/ 92 h 624"/>
                <a:gd name="T4" fmla="*/ 180 w 529"/>
                <a:gd name="T5" fmla="*/ 89 h 624"/>
                <a:gd name="T6" fmla="*/ 186 w 529"/>
                <a:gd name="T7" fmla="*/ 91 h 624"/>
                <a:gd name="T8" fmla="*/ 230 w 529"/>
                <a:gd name="T9" fmla="*/ 134 h 624"/>
                <a:gd name="T10" fmla="*/ 242 w 529"/>
                <a:gd name="T11" fmla="*/ 142 h 624"/>
                <a:gd name="T12" fmla="*/ 258 w 529"/>
                <a:gd name="T13" fmla="*/ 150 h 624"/>
                <a:gd name="T14" fmla="*/ 281 w 529"/>
                <a:gd name="T15" fmla="*/ 158 h 624"/>
                <a:gd name="T16" fmla="*/ 308 w 529"/>
                <a:gd name="T17" fmla="*/ 165 h 624"/>
                <a:gd name="T18" fmla="*/ 375 w 529"/>
                <a:gd name="T19" fmla="*/ 176 h 624"/>
                <a:gd name="T20" fmla="*/ 414 w 529"/>
                <a:gd name="T21" fmla="*/ 179 h 624"/>
                <a:gd name="T22" fmla="*/ 457 w 529"/>
                <a:gd name="T23" fmla="*/ 180 h 624"/>
                <a:gd name="T24" fmla="*/ 494 w 529"/>
                <a:gd name="T25" fmla="*/ 179 h 624"/>
                <a:gd name="T26" fmla="*/ 529 w 529"/>
                <a:gd name="T27" fmla="*/ 177 h 624"/>
                <a:gd name="T28" fmla="*/ 529 w 529"/>
                <a:gd name="T29" fmla="*/ 8 h 624"/>
                <a:gd name="T30" fmla="*/ 525 w 529"/>
                <a:gd name="T31" fmla="*/ 2 h 624"/>
                <a:gd name="T32" fmla="*/ 517 w 529"/>
                <a:gd name="T33" fmla="*/ 0 h 624"/>
                <a:gd name="T34" fmla="*/ 510 w 529"/>
                <a:gd name="T35" fmla="*/ 2 h 624"/>
                <a:gd name="T36" fmla="*/ 502 w 529"/>
                <a:gd name="T37" fmla="*/ 10 h 624"/>
                <a:gd name="T38" fmla="*/ 486 w 529"/>
                <a:gd name="T39" fmla="*/ 21 h 624"/>
                <a:gd name="T40" fmla="*/ 465 w 529"/>
                <a:gd name="T41" fmla="*/ 30 h 624"/>
                <a:gd name="T42" fmla="*/ 437 w 529"/>
                <a:gd name="T43" fmla="*/ 38 h 624"/>
                <a:gd name="T44" fmla="*/ 406 w 529"/>
                <a:gd name="T45" fmla="*/ 45 h 624"/>
                <a:gd name="T46" fmla="*/ 371 w 529"/>
                <a:gd name="T47" fmla="*/ 51 h 624"/>
                <a:gd name="T48" fmla="*/ 312 w 529"/>
                <a:gd name="T49" fmla="*/ 56 h 624"/>
                <a:gd name="T50" fmla="*/ 227 w 529"/>
                <a:gd name="T51" fmla="*/ 56 h 624"/>
                <a:gd name="T52" fmla="*/ 167 w 529"/>
                <a:gd name="T53" fmla="*/ 51 h 624"/>
                <a:gd name="T54" fmla="*/ 130 w 529"/>
                <a:gd name="T55" fmla="*/ 45 h 624"/>
                <a:gd name="T56" fmla="*/ 98 w 529"/>
                <a:gd name="T57" fmla="*/ 38 h 624"/>
                <a:gd name="T58" fmla="*/ 69 w 529"/>
                <a:gd name="T59" fmla="*/ 30 h 624"/>
                <a:gd name="T60" fmla="*/ 46 w 529"/>
                <a:gd name="T61" fmla="*/ 20 h 624"/>
                <a:gd name="T62" fmla="*/ 28 w 529"/>
                <a:gd name="T63" fmla="*/ 9 h 624"/>
                <a:gd name="T64" fmla="*/ 19 w 529"/>
                <a:gd name="T65" fmla="*/ 1 h 624"/>
                <a:gd name="T66" fmla="*/ 11 w 529"/>
                <a:gd name="T67" fmla="*/ 0 h 624"/>
                <a:gd name="T68" fmla="*/ 5 w 529"/>
                <a:gd name="T69" fmla="*/ 3 h 624"/>
                <a:gd name="T70" fmla="*/ 1 w 529"/>
                <a:gd name="T71" fmla="*/ 8 h 624"/>
                <a:gd name="T72" fmla="*/ 0 w 529"/>
                <a:gd name="T73" fmla="*/ 264 h 624"/>
                <a:gd name="T74" fmla="*/ 3 w 529"/>
                <a:gd name="T75" fmla="*/ 298 h 624"/>
                <a:gd name="T76" fmla="*/ 12 w 529"/>
                <a:gd name="T77" fmla="*/ 333 h 624"/>
                <a:gd name="T78" fmla="*/ 25 w 529"/>
                <a:gd name="T79" fmla="*/ 364 h 624"/>
                <a:gd name="T80" fmla="*/ 39 w 529"/>
                <a:gd name="T81" fmla="*/ 394 h 624"/>
                <a:gd name="T82" fmla="*/ 72 w 529"/>
                <a:gd name="T83" fmla="*/ 443 h 624"/>
                <a:gd name="T84" fmla="*/ 101 w 529"/>
                <a:gd name="T85" fmla="*/ 477 h 624"/>
                <a:gd name="T86" fmla="*/ 258 w 529"/>
                <a:gd name="T87" fmla="*/ 623 h 624"/>
                <a:gd name="T88" fmla="*/ 242 w 529"/>
                <a:gd name="T89" fmla="*/ 601 h 624"/>
                <a:gd name="T90" fmla="*/ 217 w 529"/>
                <a:gd name="T91" fmla="*/ 565 h 624"/>
                <a:gd name="T92" fmla="*/ 201 w 529"/>
                <a:gd name="T93" fmla="*/ 538 h 624"/>
                <a:gd name="T94" fmla="*/ 189 w 529"/>
                <a:gd name="T95" fmla="*/ 511 h 624"/>
                <a:gd name="T96" fmla="*/ 180 w 529"/>
                <a:gd name="T97" fmla="*/ 482 h 624"/>
                <a:gd name="T98" fmla="*/ 173 w 529"/>
                <a:gd name="T99" fmla="*/ 453 h 624"/>
                <a:gd name="T100" fmla="*/ 169 w 529"/>
                <a:gd name="T101" fmla="*/ 423 h 624"/>
                <a:gd name="T102" fmla="*/ 169 w 529"/>
                <a:gd name="T103" fmla="*/ 101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29" h="624">
                  <a:moveTo>
                    <a:pt x="169" y="101"/>
                  </a:moveTo>
                  <a:lnTo>
                    <a:pt x="169" y="98"/>
                  </a:lnTo>
                  <a:lnTo>
                    <a:pt x="171" y="94"/>
                  </a:lnTo>
                  <a:lnTo>
                    <a:pt x="173" y="92"/>
                  </a:lnTo>
                  <a:lnTo>
                    <a:pt x="176" y="90"/>
                  </a:lnTo>
                  <a:lnTo>
                    <a:pt x="180" y="89"/>
                  </a:lnTo>
                  <a:lnTo>
                    <a:pt x="183" y="89"/>
                  </a:lnTo>
                  <a:lnTo>
                    <a:pt x="186" y="91"/>
                  </a:lnTo>
                  <a:lnTo>
                    <a:pt x="189" y="93"/>
                  </a:lnTo>
                  <a:lnTo>
                    <a:pt x="230" y="134"/>
                  </a:lnTo>
                  <a:lnTo>
                    <a:pt x="235" y="138"/>
                  </a:lnTo>
                  <a:lnTo>
                    <a:pt x="242" y="142"/>
                  </a:lnTo>
                  <a:lnTo>
                    <a:pt x="249" y="146"/>
                  </a:lnTo>
                  <a:lnTo>
                    <a:pt x="258" y="150"/>
                  </a:lnTo>
                  <a:lnTo>
                    <a:pt x="270" y="154"/>
                  </a:lnTo>
                  <a:lnTo>
                    <a:pt x="281" y="158"/>
                  </a:lnTo>
                  <a:lnTo>
                    <a:pt x="294" y="162"/>
                  </a:lnTo>
                  <a:lnTo>
                    <a:pt x="308" y="165"/>
                  </a:lnTo>
                  <a:lnTo>
                    <a:pt x="340" y="171"/>
                  </a:lnTo>
                  <a:lnTo>
                    <a:pt x="375" y="176"/>
                  </a:lnTo>
                  <a:lnTo>
                    <a:pt x="395" y="178"/>
                  </a:lnTo>
                  <a:lnTo>
                    <a:pt x="414" y="179"/>
                  </a:lnTo>
                  <a:lnTo>
                    <a:pt x="435" y="180"/>
                  </a:lnTo>
                  <a:lnTo>
                    <a:pt x="457" y="180"/>
                  </a:lnTo>
                  <a:lnTo>
                    <a:pt x="476" y="180"/>
                  </a:lnTo>
                  <a:lnTo>
                    <a:pt x="494" y="179"/>
                  </a:lnTo>
                  <a:lnTo>
                    <a:pt x="512" y="178"/>
                  </a:lnTo>
                  <a:lnTo>
                    <a:pt x="529" y="177"/>
                  </a:lnTo>
                  <a:lnTo>
                    <a:pt x="529" y="11"/>
                  </a:lnTo>
                  <a:lnTo>
                    <a:pt x="529" y="8"/>
                  </a:lnTo>
                  <a:lnTo>
                    <a:pt x="527" y="5"/>
                  </a:lnTo>
                  <a:lnTo>
                    <a:pt x="525" y="2"/>
                  </a:lnTo>
                  <a:lnTo>
                    <a:pt x="522" y="1"/>
                  </a:lnTo>
                  <a:lnTo>
                    <a:pt x="517" y="0"/>
                  </a:lnTo>
                  <a:lnTo>
                    <a:pt x="514" y="1"/>
                  </a:lnTo>
                  <a:lnTo>
                    <a:pt x="510" y="2"/>
                  </a:lnTo>
                  <a:lnTo>
                    <a:pt x="508" y="4"/>
                  </a:lnTo>
                  <a:lnTo>
                    <a:pt x="502" y="10"/>
                  </a:lnTo>
                  <a:lnTo>
                    <a:pt x="495" y="15"/>
                  </a:lnTo>
                  <a:lnTo>
                    <a:pt x="486" y="21"/>
                  </a:lnTo>
                  <a:lnTo>
                    <a:pt x="476" y="25"/>
                  </a:lnTo>
                  <a:lnTo>
                    <a:pt x="465" y="30"/>
                  </a:lnTo>
                  <a:lnTo>
                    <a:pt x="451" y="34"/>
                  </a:lnTo>
                  <a:lnTo>
                    <a:pt x="437" y="38"/>
                  </a:lnTo>
                  <a:lnTo>
                    <a:pt x="422" y="42"/>
                  </a:lnTo>
                  <a:lnTo>
                    <a:pt x="406" y="45"/>
                  </a:lnTo>
                  <a:lnTo>
                    <a:pt x="389" y="49"/>
                  </a:lnTo>
                  <a:lnTo>
                    <a:pt x="371" y="51"/>
                  </a:lnTo>
                  <a:lnTo>
                    <a:pt x="352" y="54"/>
                  </a:lnTo>
                  <a:lnTo>
                    <a:pt x="312" y="56"/>
                  </a:lnTo>
                  <a:lnTo>
                    <a:pt x="270" y="57"/>
                  </a:lnTo>
                  <a:lnTo>
                    <a:pt x="227" y="56"/>
                  </a:lnTo>
                  <a:lnTo>
                    <a:pt x="186" y="53"/>
                  </a:lnTo>
                  <a:lnTo>
                    <a:pt x="167" y="51"/>
                  </a:lnTo>
                  <a:lnTo>
                    <a:pt x="148" y="49"/>
                  </a:lnTo>
                  <a:lnTo>
                    <a:pt x="130" y="45"/>
                  </a:lnTo>
                  <a:lnTo>
                    <a:pt x="113" y="42"/>
                  </a:lnTo>
                  <a:lnTo>
                    <a:pt x="98" y="38"/>
                  </a:lnTo>
                  <a:lnTo>
                    <a:pt x="83" y="34"/>
                  </a:lnTo>
                  <a:lnTo>
                    <a:pt x="69" y="30"/>
                  </a:lnTo>
                  <a:lnTo>
                    <a:pt x="57" y="25"/>
                  </a:lnTo>
                  <a:lnTo>
                    <a:pt x="46" y="20"/>
                  </a:lnTo>
                  <a:lnTo>
                    <a:pt x="36" y="15"/>
                  </a:lnTo>
                  <a:lnTo>
                    <a:pt x="28" y="9"/>
                  </a:lnTo>
                  <a:lnTo>
                    <a:pt x="22" y="3"/>
                  </a:lnTo>
                  <a:lnTo>
                    <a:pt x="19" y="1"/>
                  </a:lnTo>
                  <a:lnTo>
                    <a:pt x="16" y="0"/>
                  </a:lnTo>
                  <a:lnTo>
                    <a:pt x="11" y="0"/>
                  </a:lnTo>
                  <a:lnTo>
                    <a:pt x="8" y="1"/>
                  </a:lnTo>
                  <a:lnTo>
                    <a:pt x="5" y="3"/>
                  </a:lnTo>
                  <a:lnTo>
                    <a:pt x="2" y="5"/>
                  </a:lnTo>
                  <a:lnTo>
                    <a:pt x="1" y="8"/>
                  </a:lnTo>
                  <a:lnTo>
                    <a:pt x="0" y="11"/>
                  </a:lnTo>
                  <a:lnTo>
                    <a:pt x="0" y="264"/>
                  </a:lnTo>
                  <a:lnTo>
                    <a:pt x="1" y="281"/>
                  </a:lnTo>
                  <a:lnTo>
                    <a:pt x="3" y="298"/>
                  </a:lnTo>
                  <a:lnTo>
                    <a:pt x="7" y="316"/>
                  </a:lnTo>
                  <a:lnTo>
                    <a:pt x="12" y="333"/>
                  </a:lnTo>
                  <a:lnTo>
                    <a:pt x="18" y="349"/>
                  </a:lnTo>
                  <a:lnTo>
                    <a:pt x="25" y="364"/>
                  </a:lnTo>
                  <a:lnTo>
                    <a:pt x="32" y="380"/>
                  </a:lnTo>
                  <a:lnTo>
                    <a:pt x="39" y="394"/>
                  </a:lnTo>
                  <a:lnTo>
                    <a:pt x="55" y="420"/>
                  </a:lnTo>
                  <a:lnTo>
                    <a:pt x="72" y="443"/>
                  </a:lnTo>
                  <a:lnTo>
                    <a:pt x="88" y="462"/>
                  </a:lnTo>
                  <a:lnTo>
                    <a:pt x="101" y="477"/>
                  </a:lnTo>
                  <a:lnTo>
                    <a:pt x="256" y="622"/>
                  </a:lnTo>
                  <a:lnTo>
                    <a:pt x="258" y="623"/>
                  </a:lnTo>
                  <a:lnTo>
                    <a:pt x="260" y="624"/>
                  </a:lnTo>
                  <a:lnTo>
                    <a:pt x="242" y="601"/>
                  </a:lnTo>
                  <a:lnTo>
                    <a:pt x="225" y="577"/>
                  </a:lnTo>
                  <a:lnTo>
                    <a:pt x="217" y="565"/>
                  </a:lnTo>
                  <a:lnTo>
                    <a:pt x="209" y="551"/>
                  </a:lnTo>
                  <a:lnTo>
                    <a:pt x="201" y="538"/>
                  </a:lnTo>
                  <a:lnTo>
                    <a:pt x="195" y="525"/>
                  </a:lnTo>
                  <a:lnTo>
                    <a:pt x="189" y="511"/>
                  </a:lnTo>
                  <a:lnTo>
                    <a:pt x="184" y="497"/>
                  </a:lnTo>
                  <a:lnTo>
                    <a:pt x="180" y="482"/>
                  </a:lnTo>
                  <a:lnTo>
                    <a:pt x="176" y="468"/>
                  </a:lnTo>
                  <a:lnTo>
                    <a:pt x="173" y="453"/>
                  </a:lnTo>
                  <a:lnTo>
                    <a:pt x="171" y="439"/>
                  </a:lnTo>
                  <a:lnTo>
                    <a:pt x="169" y="423"/>
                  </a:lnTo>
                  <a:lnTo>
                    <a:pt x="169" y="407"/>
                  </a:lnTo>
                  <a:lnTo>
                    <a:pt x="169" y="1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2709">
              <a:extLst>
                <a:ext uri="{FF2B5EF4-FFF2-40B4-BE49-F238E27FC236}">
                  <a16:creationId xmlns:a16="http://schemas.microsoft.com/office/drawing/2014/main" id="{0EC6DB82-C5A9-4997-A97C-03A95A50267E}"/>
                </a:ext>
              </a:extLst>
            </p:cNvPr>
            <p:cNvSpPr>
              <a:spLocks noEditPoints="1"/>
            </p:cNvSpPr>
            <p:nvPr/>
          </p:nvSpPr>
          <p:spPr bwMode="auto">
            <a:xfrm>
              <a:off x="2684463" y="841375"/>
              <a:ext cx="209550" cy="234950"/>
            </a:xfrm>
            <a:custGeom>
              <a:avLst/>
              <a:gdLst>
                <a:gd name="T0" fmla="*/ 408 w 529"/>
                <a:gd name="T1" fmla="*/ 242 h 590"/>
                <a:gd name="T2" fmla="*/ 393 w 529"/>
                <a:gd name="T3" fmla="*/ 212 h 590"/>
                <a:gd name="T4" fmla="*/ 358 w 529"/>
                <a:gd name="T5" fmla="*/ 208 h 590"/>
                <a:gd name="T6" fmla="*/ 337 w 529"/>
                <a:gd name="T7" fmla="*/ 234 h 590"/>
                <a:gd name="T8" fmla="*/ 324 w 529"/>
                <a:gd name="T9" fmla="*/ 254 h 590"/>
                <a:gd name="T10" fmla="*/ 312 w 529"/>
                <a:gd name="T11" fmla="*/ 236 h 590"/>
                <a:gd name="T12" fmla="*/ 322 w 529"/>
                <a:gd name="T13" fmla="*/ 208 h 590"/>
                <a:gd name="T14" fmla="*/ 344 w 529"/>
                <a:gd name="T15" fmla="*/ 189 h 590"/>
                <a:gd name="T16" fmla="*/ 372 w 529"/>
                <a:gd name="T17" fmla="*/ 182 h 590"/>
                <a:gd name="T18" fmla="*/ 401 w 529"/>
                <a:gd name="T19" fmla="*/ 189 h 590"/>
                <a:gd name="T20" fmla="*/ 422 w 529"/>
                <a:gd name="T21" fmla="*/ 208 h 590"/>
                <a:gd name="T22" fmla="*/ 432 w 529"/>
                <a:gd name="T23" fmla="*/ 236 h 590"/>
                <a:gd name="T24" fmla="*/ 420 w 529"/>
                <a:gd name="T25" fmla="*/ 254 h 590"/>
                <a:gd name="T26" fmla="*/ 222 w 529"/>
                <a:gd name="T27" fmla="*/ 473 h 590"/>
                <a:gd name="T28" fmla="*/ 181 w 529"/>
                <a:gd name="T29" fmla="*/ 443 h 590"/>
                <a:gd name="T30" fmla="*/ 158 w 529"/>
                <a:gd name="T31" fmla="*/ 395 h 590"/>
                <a:gd name="T32" fmla="*/ 163 w 529"/>
                <a:gd name="T33" fmla="*/ 363 h 590"/>
                <a:gd name="T34" fmla="*/ 180 w 529"/>
                <a:gd name="T35" fmla="*/ 374 h 590"/>
                <a:gd name="T36" fmla="*/ 190 w 529"/>
                <a:gd name="T37" fmla="*/ 414 h 590"/>
                <a:gd name="T38" fmla="*/ 217 w 529"/>
                <a:gd name="T39" fmla="*/ 444 h 590"/>
                <a:gd name="T40" fmla="*/ 255 w 529"/>
                <a:gd name="T41" fmla="*/ 457 h 590"/>
                <a:gd name="T42" fmla="*/ 297 w 529"/>
                <a:gd name="T43" fmla="*/ 451 h 590"/>
                <a:gd name="T44" fmla="*/ 329 w 529"/>
                <a:gd name="T45" fmla="*/ 428 h 590"/>
                <a:gd name="T46" fmla="*/ 347 w 529"/>
                <a:gd name="T47" fmla="*/ 391 h 590"/>
                <a:gd name="T48" fmla="*/ 356 w 529"/>
                <a:gd name="T49" fmla="*/ 363 h 590"/>
                <a:gd name="T50" fmla="*/ 372 w 529"/>
                <a:gd name="T51" fmla="*/ 374 h 590"/>
                <a:gd name="T52" fmla="*/ 359 w 529"/>
                <a:gd name="T53" fmla="*/ 425 h 590"/>
                <a:gd name="T54" fmla="*/ 324 w 529"/>
                <a:gd name="T55" fmla="*/ 463 h 590"/>
                <a:gd name="T56" fmla="*/ 275 w 529"/>
                <a:gd name="T57" fmla="*/ 481 h 590"/>
                <a:gd name="T58" fmla="*/ 113 w 529"/>
                <a:gd name="T59" fmla="*/ 253 h 590"/>
                <a:gd name="T60" fmla="*/ 96 w 529"/>
                <a:gd name="T61" fmla="*/ 242 h 590"/>
                <a:gd name="T62" fmla="*/ 103 w 529"/>
                <a:gd name="T63" fmla="*/ 213 h 590"/>
                <a:gd name="T64" fmla="*/ 122 w 529"/>
                <a:gd name="T65" fmla="*/ 192 h 590"/>
                <a:gd name="T66" fmla="*/ 150 w 529"/>
                <a:gd name="T67" fmla="*/ 182 h 590"/>
                <a:gd name="T68" fmla="*/ 179 w 529"/>
                <a:gd name="T69" fmla="*/ 187 h 590"/>
                <a:gd name="T70" fmla="*/ 203 w 529"/>
                <a:gd name="T71" fmla="*/ 204 h 590"/>
                <a:gd name="T72" fmla="*/ 215 w 529"/>
                <a:gd name="T73" fmla="*/ 229 h 590"/>
                <a:gd name="T74" fmla="*/ 209 w 529"/>
                <a:gd name="T75" fmla="*/ 253 h 590"/>
                <a:gd name="T76" fmla="*/ 192 w 529"/>
                <a:gd name="T77" fmla="*/ 242 h 590"/>
                <a:gd name="T78" fmla="*/ 176 w 529"/>
                <a:gd name="T79" fmla="*/ 212 h 590"/>
                <a:gd name="T80" fmla="*/ 142 w 529"/>
                <a:gd name="T81" fmla="*/ 208 h 590"/>
                <a:gd name="T82" fmla="*/ 120 w 529"/>
                <a:gd name="T83" fmla="*/ 234 h 590"/>
                <a:gd name="T84" fmla="*/ 510 w 529"/>
                <a:gd name="T85" fmla="*/ 18 h 590"/>
                <a:gd name="T86" fmla="*/ 474 w 529"/>
                <a:gd name="T87" fmla="*/ 41 h 590"/>
                <a:gd name="T88" fmla="*/ 364 w 529"/>
                <a:gd name="T89" fmla="*/ 68 h 590"/>
                <a:gd name="T90" fmla="*/ 264 w 529"/>
                <a:gd name="T91" fmla="*/ 73 h 590"/>
                <a:gd name="T92" fmla="*/ 128 w 529"/>
                <a:gd name="T93" fmla="*/ 63 h 590"/>
                <a:gd name="T94" fmla="*/ 56 w 529"/>
                <a:gd name="T95" fmla="*/ 42 h 590"/>
                <a:gd name="T96" fmla="*/ 0 w 529"/>
                <a:gd name="T97" fmla="*/ 0 h 590"/>
                <a:gd name="T98" fmla="*/ 4 w 529"/>
                <a:gd name="T99" fmla="*/ 325 h 590"/>
                <a:gd name="T100" fmla="*/ 32 w 529"/>
                <a:gd name="T101" fmla="*/ 399 h 590"/>
                <a:gd name="T102" fmla="*/ 77 w 529"/>
                <a:gd name="T103" fmla="*/ 464 h 590"/>
                <a:gd name="T104" fmla="*/ 152 w 529"/>
                <a:gd name="T105" fmla="*/ 536 h 590"/>
                <a:gd name="T106" fmla="*/ 242 w 529"/>
                <a:gd name="T107" fmla="*/ 586 h 590"/>
                <a:gd name="T108" fmla="*/ 278 w 529"/>
                <a:gd name="T109" fmla="*/ 588 h 590"/>
                <a:gd name="T110" fmla="*/ 354 w 529"/>
                <a:gd name="T111" fmla="*/ 551 h 590"/>
                <a:gd name="T112" fmla="*/ 441 w 529"/>
                <a:gd name="T113" fmla="*/ 476 h 590"/>
                <a:gd name="T114" fmla="*/ 488 w 529"/>
                <a:gd name="T115" fmla="*/ 412 h 590"/>
                <a:gd name="T116" fmla="*/ 520 w 529"/>
                <a:gd name="T117" fmla="*/ 340 h 590"/>
                <a:gd name="T118" fmla="*/ 529 w 529"/>
                <a:gd name="T119" fmla="*/ 29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29" h="590">
                  <a:moveTo>
                    <a:pt x="420" y="254"/>
                  </a:moveTo>
                  <a:lnTo>
                    <a:pt x="416" y="253"/>
                  </a:lnTo>
                  <a:lnTo>
                    <a:pt x="412" y="251"/>
                  </a:lnTo>
                  <a:lnTo>
                    <a:pt x="409" y="247"/>
                  </a:lnTo>
                  <a:lnTo>
                    <a:pt x="408" y="242"/>
                  </a:lnTo>
                  <a:lnTo>
                    <a:pt x="408" y="234"/>
                  </a:lnTo>
                  <a:lnTo>
                    <a:pt x="406" y="227"/>
                  </a:lnTo>
                  <a:lnTo>
                    <a:pt x="402" y="221"/>
                  </a:lnTo>
                  <a:lnTo>
                    <a:pt x="398" y="216"/>
                  </a:lnTo>
                  <a:lnTo>
                    <a:pt x="393" y="212"/>
                  </a:lnTo>
                  <a:lnTo>
                    <a:pt x="386" y="208"/>
                  </a:lnTo>
                  <a:lnTo>
                    <a:pt x="379" y="206"/>
                  </a:lnTo>
                  <a:lnTo>
                    <a:pt x="372" y="206"/>
                  </a:lnTo>
                  <a:lnTo>
                    <a:pt x="365" y="206"/>
                  </a:lnTo>
                  <a:lnTo>
                    <a:pt x="358" y="208"/>
                  </a:lnTo>
                  <a:lnTo>
                    <a:pt x="352" y="212"/>
                  </a:lnTo>
                  <a:lnTo>
                    <a:pt x="347" y="216"/>
                  </a:lnTo>
                  <a:lnTo>
                    <a:pt x="343" y="221"/>
                  </a:lnTo>
                  <a:lnTo>
                    <a:pt x="339" y="227"/>
                  </a:lnTo>
                  <a:lnTo>
                    <a:pt x="337" y="234"/>
                  </a:lnTo>
                  <a:lnTo>
                    <a:pt x="336" y="242"/>
                  </a:lnTo>
                  <a:lnTo>
                    <a:pt x="336" y="247"/>
                  </a:lnTo>
                  <a:lnTo>
                    <a:pt x="333" y="251"/>
                  </a:lnTo>
                  <a:lnTo>
                    <a:pt x="329" y="253"/>
                  </a:lnTo>
                  <a:lnTo>
                    <a:pt x="324" y="254"/>
                  </a:lnTo>
                  <a:lnTo>
                    <a:pt x="319" y="253"/>
                  </a:lnTo>
                  <a:lnTo>
                    <a:pt x="315" y="251"/>
                  </a:lnTo>
                  <a:lnTo>
                    <a:pt x="313" y="247"/>
                  </a:lnTo>
                  <a:lnTo>
                    <a:pt x="312" y="242"/>
                  </a:lnTo>
                  <a:lnTo>
                    <a:pt x="312" y="236"/>
                  </a:lnTo>
                  <a:lnTo>
                    <a:pt x="313" y="229"/>
                  </a:lnTo>
                  <a:lnTo>
                    <a:pt x="315" y="224"/>
                  </a:lnTo>
                  <a:lnTo>
                    <a:pt x="317" y="218"/>
                  </a:lnTo>
                  <a:lnTo>
                    <a:pt x="319" y="213"/>
                  </a:lnTo>
                  <a:lnTo>
                    <a:pt x="322" y="208"/>
                  </a:lnTo>
                  <a:lnTo>
                    <a:pt x="325" y="204"/>
                  </a:lnTo>
                  <a:lnTo>
                    <a:pt x="330" y="199"/>
                  </a:lnTo>
                  <a:lnTo>
                    <a:pt x="334" y="196"/>
                  </a:lnTo>
                  <a:lnTo>
                    <a:pt x="339" y="192"/>
                  </a:lnTo>
                  <a:lnTo>
                    <a:pt x="344" y="189"/>
                  </a:lnTo>
                  <a:lnTo>
                    <a:pt x="349" y="187"/>
                  </a:lnTo>
                  <a:lnTo>
                    <a:pt x="354" y="185"/>
                  </a:lnTo>
                  <a:lnTo>
                    <a:pt x="360" y="183"/>
                  </a:lnTo>
                  <a:lnTo>
                    <a:pt x="366" y="182"/>
                  </a:lnTo>
                  <a:lnTo>
                    <a:pt x="372" y="182"/>
                  </a:lnTo>
                  <a:lnTo>
                    <a:pt x="378" y="182"/>
                  </a:lnTo>
                  <a:lnTo>
                    <a:pt x="384" y="183"/>
                  </a:lnTo>
                  <a:lnTo>
                    <a:pt x="391" y="185"/>
                  </a:lnTo>
                  <a:lnTo>
                    <a:pt x="396" y="187"/>
                  </a:lnTo>
                  <a:lnTo>
                    <a:pt x="401" y="189"/>
                  </a:lnTo>
                  <a:lnTo>
                    <a:pt x="406" y="192"/>
                  </a:lnTo>
                  <a:lnTo>
                    <a:pt x="411" y="196"/>
                  </a:lnTo>
                  <a:lnTo>
                    <a:pt x="415" y="199"/>
                  </a:lnTo>
                  <a:lnTo>
                    <a:pt x="419" y="204"/>
                  </a:lnTo>
                  <a:lnTo>
                    <a:pt x="422" y="208"/>
                  </a:lnTo>
                  <a:lnTo>
                    <a:pt x="425" y="213"/>
                  </a:lnTo>
                  <a:lnTo>
                    <a:pt x="427" y="218"/>
                  </a:lnTo>
                  <a:lnTo>
                    <a:pt x="429" y="224"/>
                  </a:lnTo>
                  <a:lnTo>
                    <a:pt x="431" y="229"/>
                  </a:lnTo>
                  <a:lnTo>
                    <a:pt x="432" y="236"/>
                  </a:lnTo>
                  <a:lnTo>
                    <a:pt x="432" y="242"/>
                  </a:lnTo>
                  <a:lnTo>
                    <a:pt x="431" y="247"/>
                  </a:lnTo>
                  <a:lnTo>
                    <a:pt x="429" y="251"/>
                  </a:lnTo>
                  <a:lnTo>
                    <a:pt x="425" y="253"/>
                  </a:lnTo>
                  <a:lnTo>
                    <a:pt x="420" y="254"/>
                  </a:lnTo>
                  <a:close/>
                  <a:moveTo>
                    <a:pt x="265" y="481"/>
                  </a:moveTo>
                  <a:lnTo>
                    <a:pt x="253" y="481"/>
                  </a:lnTo>
                  <a:lnTo>
                    <a:pt x="242" y="479"/>
                  </a:lnTo>
                  <a:lnTo>
                    <a:pt x="232" y="477"/>
                  </a:lnTo>
                  <a:lnTo>
                    <a:pt x="222" y="473"/>
                  </a:lnTo>
                  <a:lnTo>
                    <a:pt x="213" y="469"/>
                  </a:lnTo>
                  <a:lnTo>
                    <a:pt x="204" y="463"/>
                  </a:lnTo>
                  <a:lnTo>
                    <a:pt x="195" y="457"/>
                  </a:lnTo>
                  <a:lnTo>
                    <a:pt x="187" y="450"/>
                  </a:lnTo>
                  <a:lnTo>
                    <a:pt x="181" y="443"/>
                  </a:lnTo>
                  <a:lnTo>
                    <a:pt x="174" y="435"/>
                  </a:lnTo>
                  <a:lnTo>
                    <a:pt x="169" y="425"/>
                  </a:lnTo>
                  <a:lnTo>
                    <a:pt x="165" y="416"/>
                  </a:lnTo>
                  <a:lnTo>
                    <a:pt x="161" y="406"/>
                  </a:lnTo>
                  <a:lnTo>
                    <a:pt x="158" y="395"/>
                  </a:lnTo>
                  <a:lnTo>
                    <a:pt x="157" y="385"/>
                  </a:lnTo>
                  <a:lnTo>
                    <a:pt x="156" y="374"/>
                  </a:lnTo>
                  <a:lnTo>
                    <a:pt x="157" y="370"/>
                  </a:lnTo>
                  <a:lnTo>
                    <a:pt x="160" y="366"/>
                  </a:lnTo>
                  <a:lnTo>
                    <a:pt x="163" y="363"/>
                  </a:lnTo>
                  <a:lnTo>
                    <a:pt x="168" y="361"/>
                  </a:lnTo>
                  <a:lnTo>
                    <a:pt x="173" y="363"/>
                  </a:lnTo>
                  <a:lnTo>
                    <a:pt x="176" y="366"/>
                  </a:lnTo>
                  <a:lnTo>
                    <a:pt x="179" y="370"/>
                  </a:lnTo>
                  <a:lnTo>
                    <a:pt x="180" y="374"/>
                  </a:lnTo>
                  <a:lnTo>
                    <a:pt x="180" y="382"/>
                  </a:lnTo>
                  <a:lnTo>
                    <a:pt x="182" y="391"/>
                  </a:lnTo>
                  <a:lnTo>
                    <a:pt x="184" y="399"/>
                  </a:lnTo>
                  <a:lnTo>
                    <a:pt x="186" y="406"/>
                  </a:lnTo>
                  <a:lnTo>
                    <a:pt x="190" y="414"/>
                  </a:lnTo>
                  <a:lnTo>
                    <a:pt x="194" y="420"/>
                  </a:lnTo>
                  <a:lnTo>
                    <a:pt x="199" y="428"/>
                  </a:lnTo>
                  <a:lnTo>
                    <a:pt x="205" y="434"/>
                  </a:lnTo>
                  <a:lnTo>
                    <a:pt x="211" y="439"/>
                  </a:lnTo>
                  <a:lnTo>
                    <a:pt x="217" y="444"/>
                  </a:lnTo>
                  <a:lnTo>
                    <a:pt x="224" y="448"/>
                  </a:lnTo>
                  <a:lnTo>
                    <a:pt x="231" y="451"/>
                  </a:lnTo>
                  <a:lnTo>
                    <a:pt x="239" y="454"/>
                  </a:lnTo>
                  <a:lnTo>
                    <a:pt x="247" y="456"/>
                  </a:lnTo>
                  <a:lnTo>
                    <a:pt x="255" y="457"/>
                  </a:lnTo>
                  <a:lnTo>
                    <a:pt x="265" y="458"/>
                  </a:lnTo>
                  <a:lnTo>
                    <a:pt x="273" y="457"/>
                  </a:lnTo>
                  <a:lnTo>
                    <a:pt x="281" y="456"/>
                  </a:lnTo>
                  <a:lnTo>
                    <a:pt x="289" y="454"/>
                  </a:lnTo>
                  <a:lnTo>
                    <a:pt x="297" y="451"/>
                  </a:lnTo>
                  <a:lnTo>
                    <a:pt x="304" y="448"/>
                  </a:lnTo>
                  <a:lnTo>
                    <a:pt x="311" y="444"/>
                  </a:lnTo>
                  <a:lnTo>
                    <a:pt x="317" y="439"/>
                  </a:lnTo>
                  <a:lnTo>
                    <a:pt x="323" y="434"/>
                  </a:lnTo>
                  <a:lnTo>
                    <a:pt x="329" y="428"/>
                  </a:lnTo>
                  <a:lnTo>
                    <a:pt x="334" y="420"/>
                  </a:lnTo>
                  <a:lnTo>
                    <a:pt x="338" y="414"/>
                  </a:lnTo>
                  <a:lnTo>
                    <a:pt x="342" y="406"/>
                  </a:lnTo>
                  <a:lnTo>
                    <a:pt x="345" y="399"/>
                  </a:lnTo>
                  <a:lnTo>
                    <a:pt x="347" y="391"/>
                  </a:lnTo>
                  <a:lnTo>
                    <a:pt x="348" y="382"/>
                  </a:lnTo>
                  <a:lnTo>
                    <a:pt x="348" y="374"/>
                  </a:lnTo>
                  <a:lnTo>
                    <a:pt x="349" y="370"/>
                  </a:lnTo>
                  <a:lnTo>
                    <a:pt x="352" y="366"/>
                  </a:lnTo>
                  <a:lnTo>
                    <a:pt x="356" y="363"/>
                  </a:lnTo>
                  <a:lnTo>
                    <a:pt x="360" y="361"/>
                  </a:lnTo>
                  <a:lnTo>
                    <a:pt x="365" y="363"/>
                  </a:lnTo>
                  <a:lnTo>
                    <a:pt x="368" y="366"/>
                  </a:lnTo>
                  <a:lnTo>
                    <a:pt x="371" y="370"/>
                  </a:lnTo>
                  <a:lnTo>
                    <a:pt x="372" y="374"/>
                  </a:lnTo>
                  <a:lnTo>
                    <a:pt x="371" y="385"/>
                  </a:lnTo>
                  <a:lnTo>
                    <a:pt x="370" y="395"/>
                  </a:lnTo>
                  <a:lnTo>
                    <a:pt x="367" y="406"/>
                  </a:lnTo>
                  <a:lnTo>
                    <a:pt x="364" y="416"/>
                  </a:lnTo>
                  <a:lnTo>
                    <a:pt x="359" y="425"/>
                  </a:lnTo>
                  <a:lnTo>
                    <a:pt x="354" y="435"/>
                  </a:lnTo>
                  <a:lnTo>
                    <a:pt x="348" y="443"/>
                  </a:lnTo>
                  <a:lnTo>
                    <a:pt x="341" y="450"/>
                  </a:lnTo>
                  <a:lnTo>
                    <a:pt x="333" y="457"/>
                  </a:lnTo>
                  <a:lnTo>
                    <a:pt x="324" y="463"/>
                  </a:lnTo>
                  <a:lnTo>
                    <a:pt x="315" y="469"/>
                  </a:lnTo>
                  <a:lnTo>
                    <a:pt x="306" y="473"/>
                  </a:lnTo>
                  <a:lnTo>
                    <a:pt x="296" y="477"/>
                  </a:lnTo>
                  <a:lnTo>
                    <a:pt x="286" y="479"/>
                  </a:lnTo>
                  <a:lnTo>
                    <a:pt x="275" y="481"/>
                  </a:lnTo>
                  <a:lnTo>
                    <a:pt x="265" y="481"/>
                  </a:lnTo>
                  <a:close/>
                  <a:moveTo>
                    <a:pt x="120" y="242"/>
                  </a:moveTo>
                  <a:lnTo>
                    <a:pt x="119" y="247"/>
                  </a:lnTo>
                  <a:lnTo>
                    <a:pt x="116" y="251"/>
                  </a:lnTo>
                  <a:lnTo>
                    <a:pt x="113" y="253"/>
                  </a:lnTo>
                  <a:lnTo>
                    <a:pt x="108" y="254"/>
                  </a:lnTo>
                  <a:lnTo>
                    <a:pt x="103" y="253"/>
                  </a:lnTo>
                  <a:lnTo>
                    <a:pt x="100" y="251"/>
                  </a:lnTo>
                  <a:lnTo>
                    <a:pt x="97" y="247"/>
                  </a:lnTo>
                  <a:lnTo>
                    <a:pt x="96" y="242"/>
                  </a:lnTo>
                  <a:lnTo>
                    <a:pt x="96" y="236"/>
                  </a:lnTo>
                  <a:lnTo>
                    <a:pt x="97" y="229"/>
                  </a:lnTo>
                  <a:lnTo>
                    <a:pt x="99" y="224"/>
                  </a:lnTo>
                  <a:lnTo>
                    <a:pt x="101" y="218"/>
                  </a:lnTo>
                  <a:lnTo>
                    <a:pt x="103" y="213"/>
                  </a:lnTo>
                  <a:lnTo>
                    <a:pt x="106" y="208"/>
                  </a:lnTo>
                  <a:lnTo>
                    <a:pt x="110" y="204"/>
                  </a:lnTo>
                  <a:lnTo>
                    <a:pt x="113" y="199"/>
                  </a:lnTo>
                  <a:lnTo>
                    <a:pt x="118" y="196"/>
                  </a:lnTo>
                  <a:lnTo>
                    <a:pt x="122" y="192"/>
                  </a:lnTo>
                  <a:lnTo>
                    <a:pt x="127" y="189"/>
                  </a:lnTo>
                  <a:lnTo>
                    <a:pt x="132" y="187"/>
                  </a:lnTo>
                  <a:lnTo>
                    <a:pt x="139" y="185"/>
                  </a:lnTo>
                  <a:lnTo>
                    <a:pt x="144" y="183"/>
                  </a:lnTo>
                  <a:lnTo>
                    <a:pt x="150" y="182"/>
                  </a:lnTo>
                  <a:lnTo>
                    <a:pt x="156" y="182"/>
                  </a:lnTo>
                  <a:lnTo>
                    <a:pt x="162" y="182"/>
                  </a:lnTo>
                  <a:lnTo>
                    <a:pt x="168" y="183"/>
                  </a:lnTo>
                  <a:lnTo>
                    <a:pt x="174" y="185"/>
                  </a:lnTo>
                  <a:lnTo>
                    <a:pt x="179" y="187"/>
                  </a:lnTo>
                  <a:lnTo>
                    <a:pt x="184" y="189"/>
                  </a:lnTo>
                  <a:lnTo>
                    <a:pt x="189" y="192"/>
                  </a:lnTo>
                  <a:lnTo>
                    <a:pt x="194" y="196"/>
                  </a:lnTo>
                  <a:lnTo>
                    <a:pt x="198" y="199"/>
                  </a:lnTo>
                  <a:lnTo>
                    <a:pt x="203" y="204"/>
                  </a:lnTo>
                  <a:lnTo>
                    <a:pt x="206" y="208"/>
                  </a:lnTo>
                  <a:lnTo>
                    <a:pt x="209" y="213"/>
                  </a:lnTo>
                  <a:lnTo>
                    <a:pt x="212" y="218"/>
                  </a:lnTo>
                  <a:lnTo>
                    <a:pt x="214" y="224"/>
                  </a:lnTo>
                  <a:lnTo>
                    <a:pt x="215" y="229"/>
                  </a:lnTo>
                  <a:lnTo>
                    <a:pt x="216" y="236"/>
                  </a:lnTo>
                  <a:lnTo>
                    <a:pt x="216" y="242"/>
                  </a:lnTo>
                  <a:lnTo>
                    <a:pt x="215" y="247"/>
                  </a:lnTo>
                  <a:lnTo>
                    <a:pt x="213" y="251"/>
                  </a:lnTo>
                  <a:lnTo>
                    <a:pt x="209" y="253"/>
                  </a:lnTo>
                  <a:lnTo>
                    <a:pt x="204" y="254"/>
                  </a:lnTo>
                  <a:lnTo>
                    <a:pt x="199" y="253"/>
                  </a:lnTo>
                  <a:lnTo>
                    <a:pt x="195" y="251"/>
                  </a:lnTo>
                  <a:lnTo>
                    <a:pt x="193" y="247"/>
                  </a:lnTo>
                  <a:lnTo>
                    <a:pt x="192" y="242"/>
                  </a:lnTo>
                  <a:lnTo>
                    <a:pt x="191" y="234"/>
                  </a:lnTo>
                  <a:lnTo>
                    <a:pt x="189" y="227"/>
                  </a:lnTo>
                  <a:lnTo>
                    <a:pt x="186" y="221"/>
                  </a:lnTo>
                  <a:lnTo>
                    <a:pt x="181" y="216"/>
                  </a:lnTo>
                  <a:lnTo>
                    <a:pt x="176" y="212"/>
                  </a:lnTo>
                  <a:lnTo>
                    <a:pt x="170" y="208"/>
                  </a:lnTo>
                  <a:lnTo>
                    <a:pt x="163" y="206"/>
                  </a:lnTo>
                  <a:lnTo>
                    <a:pt x="156" y="206"/>
                  </a:lnTo>
                  <a:lnTo>
                    <a:pt x="149" y="206"/>
                  </a:lnTo>
                  <a:lnTo>
                    <a:pt x="142" y="208"/>
                  </a:lnTo>
                  <a:lnTo>
                    <a:pt x="135" y="212"/>
                  </a:lnTo>
                  <a:lnTo>
                    <a:pt x="130" y="216"/>
                  </a:lnTo>
                  <a:lnTo>
                    <a:pt x="126" y="221"/>
                  </a:lnTo>
                  <a:lnTo>
                    <a:pt x="123" y="227"/>
                  </a:lnTo>
                  <a:lnTo>
                    <a:pt x="120" y="234"/>
                  </a:lnTo>
                  <a:lnTo>
                    <a:pt x="120" y="242"/>
                  </a:lnTo>
                  <a:close/>
                  <a:moveTo>
                    <a:pt x="521" y="18"/>
                  </a:moveTo>
                  <a:lnTo>
                    <a:pt x="518" y="17"/>
                  </a:lnTo>
                  <a:lnTo>
                    <a:pt x="513" y="17"/>
                  </a:lnTo>
                  <a:lnTo>
                    <a:pt x="510" y="18"/>
                  </a:lnTo>
                  <a:lnTo>
                    <a:pt x="507" y="20"/>
                  </a:lnTo>
                  <a:lnTo>
                    <a:pt x="504" y="23"/>
                  </a:lnTo>
                  <a:lnTo>
                    <a:pt x="501" y="26"/>
                  </a:lnTo>
                  <a:lnTo>
                    <a:pt x="489" y="34"/>
                  </a:lnTo>
                  <a:lnTo>
                    <a:pt x="474" y="41"/>
                  </a:lnTo>
                  <a:lnTo>
                    <a:pt x="456" y="49"/>
                  </a:lnTo>
                  <a:lnTo>
                    <a:pt x="436" y="55"/>
                  </a:lnTo>
                  <a:lnTo>
                    <a:pt x="414" y="60"/>
                  </a:lnTo>
                  <a:lnTo>
                    <a:pt x="390" y="65"/>
                  </a:lnTo>
                  <a:lnTo>
                    <a:pt x="364" y="68"/>
                  </a:lnTo>
                  <a:lnTo>
                    <a:pt x="336" y="71"/>
                  </a:lnTo>
                  <a:lnTo>
                    <a:pt x="318" y="72"/>
                  </a:lnTo>
                  <a:lnTo>
                    <a:pt x="301" y="73"/>
                  </a:lnTo>
                  <a:lnTo>
                    <a:pt x="283" y="73"/>
                  </a:lnTo>
                  <a:lnTo>
                    <a:pt x="264" y="73"/>
                  </a:lnTo>
                  <a:lnTo>
                    <a:pt x="222" y="73"/>
                  </a:lnTo>
                  <a:lnTo>
                    <a:pt x="182" y="70"/>
                  </a:lnTo>
                  <a:lnTo>
                    <a:pt x="164" y="68"/>
                  </a:lnTo>
                  <a:lnTo>
                    <a:pt x="146" y="65"/>
                  </a:lnTo>
                  <a:lnTo>
                    <a:pt x="128" y="63"/>
                  </a:lnTo>
                  <a:lnTo>
                    <a:pt x="111" y="59"/>
                  </a:lnTo>
                  <a:lnTo>
                    <a:pt x="96" y="56"/>
                  </a:lnTo>
                  <a:lnTo>
                    <a:pt x="82" y="52"/>
                  </a:lnTo>
                  <a:lnTo>
                    <a:pt x="68" y="48"/>
                  </a:lnTo>
                  <a:lnTo>
                    <a:pt x="56" y="42"/>
                  </a:lnTo>
                  <a:lnTo>
                    <a:pt x="45" y="37"/>
                  </a:lnTo>
                  <a:lnTo>
                    <a:pt x="35" y="32"/>
                  </a:lnTo>
                  <a:lnTo>
                    <a:pt x="27" y="26"/>
                  </a:lnTo>
                  <a:lnTo>
                    <a:pt x="21" y="20"/>
                  </a:lnTo>
                  <a:lnTo>
                    <a:pt x="0" y="0"/>
                  </a:lnTo>
                  <a:lnTo>
                    <a:pt x="0" y="29"/>
                  </a:lnTo>
                  <a:lnTo>
                    <a:pt x="0" y="277"/>
                  </a:lnTo>
                  <a:lnTo>
                    <a:pt x="0" y="293"/>
                  </a:lnTo>
                  <a:lnTo>
                    <a:pt x="2" y="310"/>
                  </a:lnTo>
                  <a:lnTo>
                    <a:pt x="4" y="325"/>
                  </a:lnTo>
                  <a:lnTo>
                    <a:pt x="8" y="340"/>
                  </a:lnTo>
                  <a:lnTo>
                    <a:pt x="14" y="355"/>
                  </a:lnTo>
                  <a:lnTo>
                    <a:pt x="19" y="371"/>
                  </a:lnTo>
                  <a:lnTo>
                    <a:pt x="25" y="385"/>
                  </a:lnTo>
                  <a:lnTo>
                    <a:pt x="32" y="399"/>
                  </a:lnTo>
                  <a:lnTo>
                    <a:pt x="40" y="412"/>
                  </a:lnTo>
                  <a:lnTo>
                    <a:pt x="48" y="427"/>
                  </a:lnTo>
                  <a:lnTo>
                    <a:pt x="57" y="439"/>
                  </a:lnTo>
                  <a:lnTo>
                    <a:pt x="66" y="452"/>
                  </a:lnTo>
                  <a:lnTo>
                    <a:pt x="77" y="464"/>
                  </a:lnTo>
                  <a:lnTo>
                    <a:pt x="87" y="476"/>
                  </a:lnTo>
                  <a:lnTo>
                    <a:pt x="97" y="487"/>
                  </a:lnTo>
                  <a:lnTo>
                    <a:pt x="108" y="498"/>
                  </a:lnTo>
                  <a:lnTo>
                    <a:pt x="129" y="518"/>
                  </a:lnTo>
                  <a:lnTo>
                    <a:pt x="152" y="536"/>
                  </a:lnTo>
                  <a:lnTo>
                    <a:pt x="174" y="551"/>
                  </a:lnTo>
                  <a:lnTo>
                    <a:pt x="195" y="565"/>
                  </a:lnTo>
                  <a:lnTo>
                    <a:pt x="216" y="576"/>
                  </a:lnTo>
                  <a:lnTo>
                    <a:pt x="234" y="583"/>
                  </a:lnTo>
                  <a:lnTo>
                    <a:pt x="242" y="586"/>
                  </a:lnTo>
                  <a:lnTo>
                    <a:pt x="250" y="588"/>
                  </a:lnTo>
                  <a:lnTo>
                    <a:pt x="257" y="589"/>
                  </a:lnTo>
                  <a:lnTo>
                    <a:pt x="265" y="590"/>
                  </a:lnTo>
                  <a:lnTo>
                    <a:pt x="271" y="589"/>
                  </a:lnTo>
                  <a:lnTo>
                    <a:pt x="278" y="588"/>
                  </a:lnTo>
                  <a:lnTo>
                    <a:pt x="286" y="586"/>
                  </a:lnTo>
                  <a:lnTo>
                    <a:pt x="294" y="583"/>
                  </a:lnTo>
                  <a:lnTo>
                    <a:pt x="312" y="576"/>
                  </a:lnTo>
                  <a:lnTo>
                    <a:pt x="333" y="565"/>
                  </a:lnTo>
                  <a:lnTo>
                    <a:pt x="354" y="551"/>
                  </a:lnTo>
                  <a:lnTo>
                    <a:pt x="376" y="536"/>
                  </a:lnTo>
                  <a:lnTo>
                    <a:pt x="399" y="518"/>
                  </a:lnTo>
                  <a:lnTo>
                    <a:pt x="420" y="498"/>
                  </a:lnTo>
                  <a:lnTo>
                    <a:pt x="431" y="487"/>
                  </a:lnTo>
                  <a:lnTo>
                    <a:pt x="441" y="476"/>
                  </a:lnTo>
                  <a:lnTo>
                    <a:pt x="451" y="464"/>
                  </a:lnTo>
                  <a:lnTo>
                    <a:pt x="462" y="452"/>
                  </a:lnTo>
                  <a:lnTo>
                    <a:pt x="471" y="439"/>
                  </a:lnTo>
                  <a:lnTo>
                    <a:pt x="480" y="427"/>
                  </a:lnTo>
                  <a:lnTo>
                    <a:pt x="488" y="412"/>
                  </a:lnTo>
                  <a:lnTo>
                    <a:pt x="496" y="399"/>
                  </a:lnTo>
                  <a:lnTo>
                    <a:pt x="503" y="385"/>
                  </a:lnTo>
                  <a:lnTo>
                    <a:pt x="509" y="371"/>
                  </a:lnTo>
                  <a:lnTo>
                    <a:pt x="514" y="355"/>
                  </a:lnTo>
                  <a:lnTo>
                    <a:pt x="520" y="340"/>
                  </a:lnTo>
                  <a:lnTo>
                    <a:pt x="524" y="325"/>
                  </a:lnTo>
                  <a:lnTo>
                    <a:pt x="526" y="310"/>
                  </a:lnTo>
                  <a:lnTo>
                    <a:pt x="528" y="293"/>
                  </a:lnTo>
                  <a:lnTo>
                    <a:pt x="529" y="277"/>
                  </a:lnTo>
                  <a:lnTo>
                    <a:pt x="529" y="29"/>
                  </a:lnTo>
                  <a:lnTo>
                    <a:pt x="528" y="25"/>
                  </a:lnTo>
                  <a:lnTo>
                    <a:pt x="527" y="22"/>
                  </a:lnTo>
                  <a:lnTo>
                    <a:pt x="524" y="20"/>
                  </a:lnTo>
                  <a:lnTo>
                    <a:pt x="521"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2" name="Freeform 4197">
            <a:extLst>
              <a:ext uri="{FF2B5EF4-FFF2-40B4-BE49-F238E27FC236}">
                <a16:creationId xmlns:a16="http://schemas.microsoft.com/office/drawing/2014/main" id="{30CCA11F-977B-4D5A-86CD-857BCD82DC91}"/>
              </a:ext>
            </a:extLst>
          </p:cNvPr>
          <p:cNvSpPr>
            <a:spLocks noEditPoints="1"/>
          </p:cNvSpPr>
          <p:nvPr/>
        </p:nvSpPr>
        <p:spPr bwMode="auto">
          <a:xfrm>
            <a:off x="908208" y="4800904"/>
            <a:ext cx="285750" cy="261938"/>
          </a:xfrm>
          <a:custGeom>
            <a:avLst/>
            <a:gdLst>
              <a:gd name="T0" fmla="*/ 540 w 901"/>
              <a:gd name="T1" fmla="*/ 161 h 826"/>
              <a:gd name="T2" fmla="*/ 360 w 901"/>
              <a:gd name="T3" fmla="*/ 255 h 826"/>
              <a:gd name="T4" fmla="*/ 360 w 901"/>
              <a:gd name="T5" fmla="*/ 255 h 826"/>
              <a:gd name="T6" fmla="*/ 201 w 901"/>
              <a:gd name="T7" fmla="*/ 255 h 826"/>
              <a:gd name="T8" fmla="*/ 749 w 901"/>
              <a:gd name="T9" fmla="*/ 46 h 826"/>
              <a:gd name="T10" fmla="*/ 692 w 901"/>
              <a:gd name="T11" fmla="*/ 248 h 826"/>
              <a:gd name="T12" fmla="*/ 568 w 901"/>
              <a:gd name="T13" fmla="*/ 103 h 826"/>
              <a:gd name="T14" fmla="*/ 556 w 901"/>
              <a:gd name="T15" fmla="*/ 104 h 826"/>
              <a:gd name="T16" fmla="*/ 341 w 901"/>
              <a:gd name="T17" fmla="*/ 135 h 826"/>
              <a:gd name="T18" fmla="*/ 333 w 901"/>
              <a:gd name="T19" fmla="*/ 141 h 826"/>
              <a:gd name="T20" fmla="*/ 330 w 901"/>
              <a:gd name="T21" fmla="*/ 255 h 826"/>
              <a:gd name="T22" fmla="*/ 120 w 901"/>
              <a:gd name="T23" fmla="*/ 4 h 826"/>
              <a:gd name="T24" fmla="*/ 109 w 901"/>
              <a:gd name="T25" fmla="*/ 0 h 826"/>
              <a:gd name="T26" fmla="*/ 5 w 901"/>
              <a:gd name="T27" fmla="*/ 48 h 826"/>
              <a:gd name="T28" fmla="*/ 0 w 901"/>
              <a:gd name="T29" fmla="*/ 58 h 826"/>
              <a:gd name="T30" fmla="*/ 82 w 901"/>
              <a:gd name="T31" fmla="*/ 255 h 826"/>
              <a:gd name="T32" fmla="*/ 5 w 901"/>
              <a:gd name="T33" fmla="*/ 259 h 826"/>
              <a:gd name="T34" fmla="*/ 0 w 901"/>
              <a:gd name="T35" fmla="*/ 271 h 826"/>
              <a:gd name="T36" fmla="*/ 120 w 901"/>
              <a:gd name="T37" fmla="*/ 643 h 826"/>
              <a:gd name="T38" fmla="*/ 589 w 901"/>
              <a:gd name="T39" fmla="*/ 676 h 826"/>
              <a:gd name="T40" fmla="*/ 157 w 901"/>
              <a:gd name="T41" fmla="*/ 679 h 826"/>
              <a:gd name="T42" fmla="*/ 131 w 901"/>
              <a:gd name="T43" fmla="*/ 693 h 826"/>
              <a:gd name="T44" fmla="*/ 113 w 901"/>
              <a:gd name="T45" fmla="*/ 716 h 826"/>
              <a:gd name="T46" fmla="*/ 105 w 901"/>
              <a:gd name="T47" fmla="*/ 744 h 826"/>
              <a:gd name="T48" fmla="*/ 108 w 901"/>
              <a:gd name="T49" fmla="*/ 774 h 826"/>
              <a:gd name="T50" fmla="*/ 122 w 901"/>
              <a:gd name="T51" fmla="*/ 798 h 826"/>
              <a:gd name="T52" fmla="*/ 144 w 901"/>
              <a:gd name="T53" fmla="*/ 818 h 826"/>
              <a:gd name="T54" fmla="*/ 172 w 901"/>
              <a:gd name="T55" fmla="*/ 826 h 826"/>
              <a:gd name="T56" fmla="*/ 202 w 901"/>
              <a:gd name="T57" fmla="*/ 823 h 826"/>
              <a:gd name="T58" fmla="*/ 228 w 901"/>
              <a:gd name="T59" fmla="*/ 809 h 826"/>
              <a:gd name="T60" fmla="*/ 246 w 901"/>
              <a:gd name="T61" fmla="*/ 787 h 826"/>
              <a:gd name="T62" fmla="*/ 255 w 901"/>
              <a:gd name="T63" fmla="*/ 759 h 826"/>
              <a:gd name="T64" fmla="*/ 246 w 901"/>
              <a:gd name="T65" fmla="*/ 716 h 826"/>
              <a:gd name="T66" fmla="*/ 514 w 901"/>
              <a:gd name="T67" fmla="*/ 727 h 826"/>
              <a:gd name="T68" fmla="*/ 512 w 901"/>
              <a:gd name="T69" fmla="*/ 766 h 826"/>
              <a:gd name="T70" fmla="*/ 523 w 901"/>
              <a:gd name="T71" fmla="*/ 793 h 826"/>
              <a:gd name="T72" fmla="*/ 543 w 901"/>
              <a:gd name="T73" fmla="*/ 813 h 826"/>
              <a:gd name="T74" fmla="*/ 570 w 901"/>
              <a:gd name="T75" fmla="*/ 825 h 826"/>
              <a:gd name="T76" fmla="*/ 601 w 901"/>
              <a:gd name="T77" fmla="*/ 825 h 826"/>
              <a:gd name="T78" fmla="*/ 628 w 901"/>
              <a:gd name="T79" fmla="*/ 813 h 826"/>
              <a:gd name="T80" fmla="*/ 648 w 901"/>
              <a:gd name="T81" fmla="*/ 793 h 826"/>
              <a:gd name="T82" fmla="*/ 659 w 901"/>
              <a:gd name="T83" fmla="*/ 766 h 826"/>
              <a:gd name="T84" fmla="*/ 658 w 901"/>
              <a:gd name="T85" fmla="*/ 730 h 826"/>
              <a:gd name="T86" fmla="*/ 635 w 901"/>
              <a:gd name="T87" fmla="*/ 695 h 826"/>
              <a:gd name="T88" fmla="*/ 630 w 901"/>
              <a:gd name="T89" fmla="*/ 635 h 826"/>
              <a:gd name="T90" fmla="*/ 886 w 901"/>
              <a:gd name="T91" fmla="*/ 75 h 826"/>
              <a:gd name="T92" fmla="*/ 897 w 901"/>
              <a:gd name="T93" fmla="*/ 70 h 826"/>
              <a:gd name="T94" fmla="*/ 901 w 901"/>
              <a:gd name="T95" fmla="*/ 60 h 826"/>
              <a:gd name="T96" fmla="*/ 897 w 901"/>
              <a:gd name="T97" fmla="*/ 49 h 826"/>
              <a:gd name="T98" fmla="*/ 886 w 901"/>
              <a:gd name="T99" fmla="*/ 45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01" h="826">
                <a:moveTo>
                  <a:pt x="442" y="255"/>
                </a:moveTo>
                <a:lnTo>
                  <a:pt x="540" y="161"/>
                </a:lnTo>
                <a:lnTo>
                  <a:pt x="540" y="161"/>
                </a:lnTo>
                <a:lnTo>
                  <a:pt x="540" y="161"/>
                </a:lnTo>
                <a:lnTo>
                  <a:pt x="562" y="139"/>
                </a:lnTo>
                <a:lnTo>
                  <a:pt x="659" y="255"/>
                </a:lnTo>
                <a:lnTo>
                  <a:pt x="442" y="255"/>
                </a:lnTo>
                <a:close/>
                <a:moveTo>
                  <a:pt x="360" y="255"/>
                </a:moveTo>
                <a:lnTo>
                  <a:pt x="360" y="165"/>
                </a:lnTo>
                <a:lnTo>
                  <a:pt x="493" y="165"/>
                </a:lnTo>
                <a:lnTo>
                  <a:pt x="399" y="255"/>
                </a:lnTo>
                <a:lnTo>
                  <a:pt x="360" y="255"/>
                </a:lnTo>
                <a:close/>
                <a:moveTo>
                  <a:pt x="114" y="255"/>
                </a:moveTo>
                <a:lnTo>
                  <a:pt x="34" y="67"/>
                </a:lnTo>
                <a:lnTo>
                  <a:pt x="101" y="35"/>
                </a:lnTo>
                <a:lnTo>
                  <a:pt x="201" y="255"/>
                </a:lnTo>
                <a:lnTo>
                  <a:pt x="114" y="255"/>
                </a:lnTo>
                <a:close/>
                <a:moveTo>
                  <a:pt x="886" y="45"/>
                </a:moveTo>
                <a:lnTo>
                  <a:pt x="753" y="45"/>
                </a:lnTo>
                <a:lnTo>
                  <a:pt x="749" y="46"/>
                </a:lnTo>
                <a:lnTo>
                  <a:pt x="745" y="48"/>
                </a:lnTo>
                <a:lnTo>
                  <a:pt x="740" y="51"/>
                </a:lnTo>
                <a:lnTo>
                  <a:pt x="739" y="57"/>
                </a:lnTo>
                <a:lnTo>
                  <a:pt x="692" y="248"/>
                </a:lnTo>
                <a:lnTo>
                  <a:pt x="575" y="107"/>
                </a:lnTo>
                <a:lnTo>
                  <a:pt x="573" y="105"/>
                </a:lnTo>
                <a:lnTo>
                  <a:pt x="571" y="104"/>
                </a:lnTo>
                <a:lnTo>
                  <a:pt x="568" y="103"/>
                </a:lnTo>
                <a:lnTo>
                  <a:pt x="564" y="102"/>
                </a:lnTo>
                <a:lnTo>
                  <a:pt x="561" y="102"/>
                </a:lnTo>
                <a:lnTo>
                  <a:pt x="559" y="103"/>
                </a:lnTo>
                <a:lnTo>
                  <a:pt x="556" y="104"/>
                </a:lnTo>
                <a:lnTo>
                  <a:pt x="554" y="106"/>
                </a:lnTo>
                <a:lnTo>
                  <a:pt x="524" y="135"/>
                </a:lnTo>
                <a:lnTo>
                  <a:pt x="345" y="135"/>
                </a:lnTo>
                <a:lnTo>
                  <a:pt x="341" y="135"/>
                </a:lnTo>
                <a:lnTo>
                  <a:pt x="339" y="136"/>
                </a:lnTo>
                <a:lnTo>
                  <a:pt x="336" y="138"/>
                </a:lnTo>
                <a:lnTo>
                  <a:pt x="334" y="139"/>
                </a:lnTo>
                <a:lnTo>
                  <a:pt x="333" y="141"/>
                </a:lnTo>
                <a:lnTo>
                  <a:pt x="331" y="144"/>
                </a:lnTo>
                <a:lnTo>
                  <a:pt x="331" y="147"/>
                </a:lnTo>
                <a:lnTo>
                  <a:pt x="330" y="150"/>
                </a:lnTo>
                <a:lnTo>
                  <a:pt x="330" y="255"/>
                </a:lnTo>
                <a:lnTo>
                  <a:pt x="234" y="255"/>
                </a:lnTo>
                <a:lnTo>
                  <a:pt x="123" y="8"/>
                </a:lnTo>
                <a:lnTo>
                  <a:pt x="122" y="6"/>
                </a:lnTo>
                <a:lnTo>
                  <a:pt x="120" y="4"/>
                </a:lnTo>
                <a:lnTo>
                  <a:pt x="117" y="2"/>
                </a:lnTo>
                <a:lnTo>
                  <a:pt x="114" y="1"/>
                </a:lnTo>
                <a:lnTo>
                  <a:pt x="111" y="0"/>
                </a:lnTo>
                <a:lnTo>
                  <a:pt x="109" y="0"/>
                </a:lnTo>
                <a:lnTo>
                  <a:pt x="106" y="0"/>
                </a:lnTo>
                <a:lnTo>
                  <a:pt x="102" y="1"/>
                </a:lnTo>
                <a:lnTo>
                  <a:pt x="8" y="46"/>
                </a:lnTo>
                <a:lnTo>
                  <a:pt x="5" y="48"/>
                </a:lnTo>
                <a:lnTo>
                  <a:pt x="3" y="50"/>
                </a:lnTo>
                <a:lnTo>
                  <a:pt x="2" y="52"/>
                </a:lnTo>
                <a:lnTo>
                  <a:pt x="1" y="54"/>
                </a:lnTo>
                <a:lnTo>
                  <a:pt x="0" y="58"/>
                </a:lnTo>
                <a:lnTo>
                  <a:pt x="0" y="60"/>
                </a:lnTo>
                <a:lnTo>
                  <a:pt x="0" y="63"/>
                </a:lnTo>
                <a:lnTo>
                  <a:pt x="1" y="66"/>
                </a:lnTo>
                <a:lnTo>
                  <a:pt x="82" y="255"/>
                </a:lnTo>
                <a:lnTo>
                  <a:pt x="15" y="255"/>
                </a:lnTo>
                <a:lnTo>
                  <a:pt x="11" y="256"/>
                </a:lnTo>
                <a:lnTo>
                  <a:pt x="7" y="257"/>
                </a:lnTo>
                <a:lnTo>
                  <a:pt x="5" y="259"/>
                </a:lnTo>
                <a:lnTo>
                  <a:pt x="2" y="261"/>
                </a:lnTo>
                <a:lnTo>
                  <a:pt x="1" y="265"/>
                </a:lnTo>
                <a:lnTo>
                  <a:pt x="0" y="268"/>
                </a:lnTo>
                <a:lnTo>
                  <a:pt x="0" y="271"/>
                </a:lnTo>
                <a:lnTo>
                  <a:pt x="1" y="275"/>
                </a:lnTo>
                <a:lnTo>
                  <a:pt x="114" y="635"/>
                </a:lnTo>
                <a:lnTo>
                  <a:pt x="116" y="640"/>
                </a:lnTo>
                <a:lnTo>
                  <a:pt x="120" y="643"/>
                </a:lnTo>
                <a:lnTo>
                  <a:pt x="123" y="645"/>
                </a:lnTo>
                <a:lnTo>
                  <a:pt x="128" y="646"/>
                </a:lnTo>
                <a:lnTo>
                  <a:pt x="596" y="646"/>
                </a:lnTo>
                <a:lnTo>
                  <a:pt x="589" y="676"/>
                </a:lnTo>
                <a:lnTo>
                  <a:pt x="180" y="676"/>
                </a:lnTo>
                <a:lnTo>
                  <a:pt x="172" y="676"/>
                </a:lnTo>
                <a:lnTo>
                  <a:pt x="165" y="677"/>
                </a:lnTo>
                <a:lnTo>
                  <a:pt x="157" y="679"/>
                </a:lnTo>
                <a:lnTo>
                  <a:pt x="151" y="682"/>
                </a:lnTo>
                <a:lnTo>
                  <a:pt x="144" y="685"/>
                </a:lnTo>
                <a:lnTo>
                  <a:pt x="138" y="689"/>
                </a:lnTo>
                <a:lnTo>
                  <a:pt x="131" y="693"/>
                </a:lnTo>
                <a:lnTo>
                  <a:pt x="127" y="698"/>
                </a:lnTo>
                <a:lnTo>
                  <a:pt x="122" y="703"/>
                </a:lnTo>
                <a:lnTo>
                  <a:pt x="117" y="709"/>
                </a:lnTo>
                <a:lnTo>
                  <a:pt x="113" y="716"/>
                </a:lnTo>
                <a:lnTo>
                  <a:pt x="110" y="722"/>
                </a:lnTo>
                <a:lnTo>
                  <a:pt x="108" y="729"/>
                </a:lnTo>
                <a:lnTo>
                  <a:pt x="106" y="736"/>
                </a:lnTo>
                <a:lnTo>
                  <a:pt x="105" y="744"/>
                </a:lnTo>
                <a:lnTo>
                  <a:pt x="105" y="751"/>
                </a:lnTo>
                <a:lnTo>
                  <a:pt x="105" y="759"/>
                </a:lnTo>
                <a:lnTo>
                  <a:pt x="106" y="766"/>
                </a:lnTo>
                <a:lnTo>
                  <a:pt x="108" y="774"/>
                </a:lnTo>
                <a:lnTo>
                  <a:pt x="110" y="780"/>
                </a:lnTo>
                <a:lnTo>
                  <a:pt x="113" y="787"/>
                </a:lnTo>
                <a:lnTo>
                  <a:pt x="117" y="793"/>
                </a:lnTo>
                <a:lnTo>
                  <a:pt x="122" y="798"/>
                </a:lnTo>
                <a:lnTo>
                  <a:pt x="127" y="804"/>
                </a:lnTo>
                <a:lnTo>
                  <a:pt x="131" y="809"/>
                </a:lnTo>
                <a:lnTo>
                  <a:pt x="138" y="813"/>
                </a:lnTo>
                <a:lnTo>
                  <a:pt x="144" y="818"/>
                </a:lnTo>
                <a:lnTo>
                  <a:pt x="151" y="821"/>
                </a:lnTo>
                <a:lnTo>
                  <a:pt x="157" y="823"/>
                </a:lnTo>
                <a:lnTo>
                  <a:pt x="165" y="825"/>
                </a:lnTo>
                <a:lnTo>
                  <a:pt x="172" y="826"/>
                </a:lnTo>
                <a:lnTo>
                  <a:pt x="180" y="826"/>
                </a:lnTo>
                <a:lnTo>
                  <a:pt x="187" y="826"/>
                </a:lnTo>
                <a:lnTo>
                  <a:pt x="195" y="825"/>
                </a:lnTo>
                <a:lnTo>
                  <a:pt x="202" y="823"/>
                </a:lnTo>
                <a:lnTo>
                  <a:pt x="209" y="821"/>
                </a:lnTo>
                <a:lnTo>
                  <a:pt x="215" y="818"/>
                </a:lnTo>
                <a:lnTo>
                  <a:pt x="221" y="813"/>
                </a:lnTo>
                <a:lnTo>
                  <a:pt x="228" y="809"/>
                </a:lnTo>
                <a:lnTo>
                  <a:pt x="233" y="804"/>
                </a:lnTo>
                <a:lnTo>
                  <a:pt x="238" y="798"/>
                </a:lnTo>
                <a:lnTo>
                  <a:pt x="242" y="793"/>
                </a:lnTo>
                <a:lnTo>
                  <a:pt x="246" y="787"/>
                </a:lnTo>
                <a:lnTo>
                  <a:pt x="249" y="780"/>
                </a:lnTo>
                <a:lnTo>
                  <a:pt x="251" y="774"/>
                </a:lnTo>
                <a:lnTo>
                  <a:pt x="254" y="766"/>
                </a:lnTo>
                <a:lnTo>
                  <a:pt x="255" y="759"/>
                </a:lnTo>
                <a:lnTo>
                  <a:pt x="255" y="751"/>
                </a:lnTo>
                <a:lnTo>
                  <a:pt x="254" y="738"/>
                </a:lnTo>
                <a:lnTo>
                  <a:pt x="250" y="727"/>
                </a:lnTo>
                <a:lnTo>
                  <a:pt x="246" y="716"/>
                </a:lnTo>
                <a:lnTo>
                  <a:pt x="240" y="706"/>
                </a:lnTo>
                <a:lnTo>
                  <a:pt x="526" y="706"/>
                </a:lnTo>
                <a:lnTo>
                  <a:pt x="519" y="716"/>
                </a:lnTo>
                <a:lnTo>
                  <a:pt x="514" y="727"/>
                </a:lnTo>
                <a:lnTo>
                  <a:pt x="511" y="738"/>
                </a:lnTo>
                <a:lnTo>
                  <a:pt x="510" y="751"/>
                </a:lnTo>
                <a:lnTo>
                  <a:pt x="511" y="759"/>
                </a:lnTo>
                <a:lnTo>
                  <a:pt x="512" y="766"/>
                </a:lnTo>
                <a:lnTo>
                  <a:pt x="514" y="774"/>
                </a:lnTo>
                <a:lnTo>
                  <a:pt x="516" y="780"/>
                </a:lnTo>
                <a:lnTo>
                  <a:pt x="519" y="787"/>
                </a:lnTo>
                <a:lnTo>
                  <a:pt x="523" y="793"/>
                </a:lnTo>
                <a:lnTo>
                  <a:pt x="528" y="798"/>
                </a:lnTo>
                <a:lnTo>
                  <a:pt x="532" y="804"/>
                </a:lnTo>
                <a:lnTo>
                  <a:pt x="538" y="809"/>
                </a:lnTo>
                <a:lnTo>
                  <a:pt x="543" y="813"/>
                </a:lnTo>
                <a:lnTo>
                  <a:pt x="549" y="818"/>
                </a:lnTo>
                <a:lnTo>
                  <a:pt x="556" y="821"/>
                </a:lnTo>
                <a:lnTo>
                  <a:pt x="563" y="823"/>
                </a:lnTo>
                <a:lnTo>
                  <a:pt x="570" y="825"/>
                </a:lnTo>
                <a:lnTo>
                  <a:pt x="577" y="826"/>
                </a:lnTo>
                <a:lnTo>
                  <a:pt x="586" y="826"/>
                </a:lnTo>
                <a:lnTo>
                  <a:pt x="593" y="826"/>
                </a:lnTo>
                <a:lnTo>
                  <a:pt x="601" y="825"/>
                </a:lnTo>
                <a:lnTo>
                  <a:pt x="607" y="823"/>
                </a:lnTo>
                <a:lnTo>
                  <a:pt x="615" y="821"/>
                </a:lnTo>
                <a:lnTo>
                  <a:pt x="621" y="818"/>
                </a:lnTo>
                <a:lnTo>
                  <a:pt x="628" y="813"/>
                </a:lnTo>
                <a:lnTo>
                  <a:pt x="633" y="809"/>
                </a:lnTo>
                <a:lnTo>
                  <a:pt x="638" y="804"/>
                </a:lnTo>
                <a:lnTo>
                  <a:pt x="644" y="798"/>
                </a:lnTo>
                <a:lnTo>
                  <a:pt x="648" y="793"/>
                </a:lnTo>
                <a:lnTo>
                  <a:pt x="651" y="787"/>
                </a:lnTo>
                <a:lnTo>
                  <a:pt x="654" y="780"/>
                </a:lnTo>
                <a:lnTo>
                  <a:pt x="658" y="774"/>
                </a:lnTo>
                <a:lnTo>
                  <a:pt x="659" y="766"/>
                </a:lnTo>
                <a:lnTo>
                  <a:pt x="660" y="759"/>
                </a:lnTo>
                <a:lnTo>
                  <a:pt x="661" y="751"/>
                </a:lnTo>
                <a:lnTo>
                  <a:pt x="660" y="740"/>
                </a:lnTo>
                <a:lnTo>
                  <a:pt x="658" y="730"/>
                </a:lnTo>
                <a:lnTo>
                  <a:pt x="653" y="720"/>
                </a:lnTo>
                <a:lnTo>
                  <a:pt x="649" y="710"/>
                </a:lnTo>
                <a:lnTo>
                  <a:pt x="643" y="702"/>
                </a:lnTo>
                <a:lnTo>
                  <a:pt x="635" y="695"/>
                </a:lnTo>
                <a:lnTo>
                  <a:pt x="627" y="689"/>
                </a:lnTo>
                <a:lnTo>
                  <a:pt x="618" y="684"/>
                </a:lnTo>
                <a:lnTo>
                  <a:pt x="629" y="637"/>
                </a:lnTo>
                <a:lnTo>
                  <a:pt x="630" y="635"/>
                </a:lnTo>
                <a:lnTo>
                  <a:pt x="630" y="634"/>
                </a:lnTo>
                <a:lnTo>
                  <a:pt x="717" y="274"/>
                </a:lnTo>
                <a:lnTo>
                  <a:pt x="765" y="75"/>
                </a:lnTo>
                <a:lnTo>
                  <a:pt x="886" y="75"/>
                </a:lnTo>
                <a:lnTo>
                  <a:pt x="889" y="75"/>
                </a:lnTo>
                <a:lnTo>
                  <a:pt x="891" y="74"/>
                </a:lnTo>
                <a:lnTo>
                  <a:pt x="895" y="73"/>
                </a:lnTo>
                <a:lnTo>
                  <a:pt x="897" y="70"/>
                </a:lnTo>
                <a:lnTo>
                  <a:pt x="899" y="68"/>
                </a:lnTo>
                <a:lnTo>
                  <a:pt x="900" y="66"/>
                </a:lnTo>
                <a:lnTo>
                  <a:pt x="901" y="63"/>
                </a:lnTo>
                <a:lnTo>
                  <a:pt x="901" y="60"/>
                </a:lnTo>
                <a:lnTo>
                  <a:pt x="901" y="57"/>
                </a:lnTo>
                <a:lnTo>
                  <a:pt x="900" y="54"/>
                </a:lnTo>
                <a:lnTo>
                  <a:pt x="899" y="51"/>
                </a:lnTo>
                <a:lnTo>
                  <a:pt x="897" y="49"/>
                </a:lnTo>
                <a:lnTo>
                  <a:pt x="895" y="47"/>
                </a:lnTo>
                <a:lnTo>
                  <a:pt x="891" y="46"/>
                </a:lnTo>
                <a:lnTo>
                  <a:pt x="889" y="45"/>
                </a:lnTo>
                <a:lnTo>
                  <a:pt x="886" y="4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3073">
            <a:extLst>
              <a:ext uri="{FF2B5EF4-FFF2-40B4-BE49-F238E27FC236}">
                <a16:creationId xmlns:a16="http://schemas.microsoft.com/office/drawing/2014/main" id="{72F04A2F-525C-4885-B4CE-2027A7642235}"/>
              </a:ext>
            </a:extLst>
          </p:cNvPr>
          <p:cNvSpPr>
            <a:spLocks noEditPoints="1"/>
          </p:cNvSpPr>
          <p:nvPr/>
        </p:nvSpPr>
        <p:spPr bwMode="auto">
          <a:xfrm>
            <a:off x="908208" y="5734051"/>
            <a:ext cx="285750" cy="285750"/>
          </a:xfrm>
          <a:custGeom>
            <a:avLst/>
            <a:gdLst>
              <a:gd name="T0" fmla="*/ 620 w 720"/>
              <a:gd name="T1" fmla="*/ 289 h 719"/>
              <a:gd name="T2" fmla="*/ 600 w 720"/>
              <a:gd name="T3" fmla="*/ 278 h 719"/>
              <a:gd name="T4" fmla="*/ 636 w 720"/>
              <a:gd name="T5" fmla="*/ 145 h 719"/>
              <a:gd name="T6" fmla="*/ 695 w 720"/>
              <a:gd name="T7" fmla="*/ 114 h 719"/>
              <a:gd name="T8" fmla="*/ 680 w 720"/>
              <a:gd name="T9" fmla="*/ 209 h 719"/>
              <a:gd name="T10" fmla="*/ 645 w 720"/>
              <a:gd name="T11" fmla="*/ 270 h 719"/>
              <a:gd name="T12" fmla="*/ 425 w 720"/>
              <a:gd name="T13" fmla="*/ 278 h 719"/>
              <a:gd name="T14" fmla="*/ 416 w 720"/>
              <a:gd name="T15" fmla="*/ 280 h 719"/>
              <a:gd name="T16" fmla="*/ 298 w 720"/>
              <a:gd name="T17" fmla="*/ 282 h 719"/>
              <a:gd name="T18" fmla="*/ 261 w 720"/>
              <a:gd name="T19" fmla="*/ 160 h 719"/>
              <a:gd name="T20" fmla="*/ 332 w 720"/>
              <a:gd name="T21" fmla="*/ 150 h 719"/>
              <a:gd name="T22" fmla="*/ 364 w 720"/>
              <a:gd name="T23" fmla="*/ 101 h 719"/>
              <a:gd name="T24" fmla="*/ 462 w 720"/>
              <a:gd name="T25" fmla="*/ 158 h 719"/>
              <a:gd name="T26" fmla="*/ 49 w 720"/>
              <a:gd name="T27" fmla="*/ 236 h 719"/>
              <a:gd name="T28" fmla="*/ 29 w 720"/>
              <a:gd name="T29" fmla="*/ 170 h 719"/>
              <a:gd name="T30" fmla="*/ 24 w 720"/>
              <a:gd name="T31" fmla="*/ 72 h 719"/>
              <a:gd name="T32" fmla="*/ 90 w 720"/>
              <a:gd name="T33" fmla="*/ 177 h 719"/>
              <a:gd name="T34" fmla="*/ 129 w 720"/>
              <a:gd name="T35" fmla="*/ 298 h 719"/>
              <a:gd name="T36" fmla="*/ 91 w 720"/>
              <a:gd name="T37" fmla="*/ 284 h 719"/>
              <a:gd name="T38" fmla="*/ 719 w 720"/>
              <a:gd name="T39" fmla="*/ 69 h 719"/>
              <a:gd name="T40" fmla="*/ 712 w 720"/>
              <a:gd name="T41" fmla="*/ 50 h 719"/>
              <a:gd name="T42" fmla="*/ 644 w 720"/>
              <a:gd name="T43" fmla="*/ 21 h 719"/>
              <a:gd name="T44" fmla="*/ 632 w 720"/>
              <a:gd name="T45" fmla="*/ 0 h 719"/>
              <a:gd name="T46" fmla="*/ 77 w 720"/>
              <a:gd name="T47" fmla="*/ 13 h 719"/>
              <a:gd name="T48" fmla="*/ 12 w 720"/>
              <a:gd name="T49" fmla="*/ 48 h 719"/>
              <a:gd name="T50" fmla="*/ 0 w 720"/>
              <a:gd name="T51" fmla="*/ 66 h 719"/>
              <a:gd name="T52" fmla="*/ 6 w 720"/>
              <a:gd name="T53" fmla="*/ 177 h 719"/>
              <a:gd name="T54" fmla="*/ 29 w 720"/>
              <a:gd name="T55" fmla="*/ 250 h 719"/>
              <a:gd name="T56" fmla="*/ 73 w 720"/>
              <a:gd name="T57" fmla="*/ 302 h 719"/>
              <a:gd name="T58" fmla="*/ 130 w 720"/>
              <a:gd name="T59" fmla="*/ 322 h 719"/>
              <a:gd name="T60" fmla="*/ 195 w 720"/>
              <a:gd name="T61" fmla="*/ 379 h 719"/>
              <a:gd name="T62" fmla="*/ 288 w 720"/>
              <a:gd name="T63" fmla="*/ 441 h 719"/>
              <a:gd name="T64" fmla="*/ 312 w 720"/>
              <a:gd name="T65" fmla="*/ 476 h 719"/>
              <a:gd name="T66" fmla="*/ 316 w 720"/>
              <a:gd name="T67" fmla="*/ 529 h 719"/>
              <a:gd name="T68" fmla="*/ 299 w 720"/>
              <a:gd name="T69" fmla="*/ 596 h 719"/>
              <a:gd name="T70" fmla="*/ 262 w 720"/>
              <a:gd name="T71" fmla="*/ 628 h 719"/>
              <a:gd name="T72" fmla="*/ 204 w 720"/>
              <a:gd name="T73" fmla="*/ 635 h 719"/>
              <a:gd name="T74" fmla="*/ 192 w 720"/>
              <a:gd name="T75" fmla="*/ 707 h 719"/>
              <a:gd name="T76" fmla="*/ 515 w 720"/>
              <a:gd name="T77" fmla="*/ 719 h 719"/>
              <a:gd name="T78" fmla="*/ 527 w 720"/>
              <a:gd name="T79" fmla="*/ 647 h 719"/>
              <a:gd name="T80" fmla="*/ 501 w 720"/>
              <a:gd name="T81" fmla="*/ 635 h 719"/>
              <a:gd name="T82" fmla="*/ 445 w 720"/>
              <a:gd name="T83" fmla="*/ 618 h 719"/>
              <a:gd name="T84" fmla="*/ 412 w 720"/>
              <a:gd name="T85" fmla="*/ 577 h 719"/>
              <a:gd name="T86" fmla="*/ 401 w 720"/>
              <a:gd name="T87" fmla="*/ 511 h 719"/>
              <a:gd name="T88" fmla="*/ 410 w 720"/>
              <a:gd name="T89" fmla="*/ 470 h 719"/>
              <a:gd name="T90" fmla="*/ 443 w 720"/>
              <a:gd name="T91" fmla="*/ 431 h 719"/>
              <a:gd name="T92" fmla="*/ 537 w 720"/>
              <a:gd name="T93" fmla="*/ 367 h 719"/>
              <a:gd name="T94" fmla="*/ 601 w 720"/>
              <a:gd name="T95" fmla="*/ 321 h 719"/>
              <a:gd name="T96" fmla="*/ 653 w 720"/>
              <a:gd name="T97" fmla="*/ 295 h 719"/>
              <a:gd name="T98" fmla="*/ 696 w 720"/>
              <a:gd name="T99" fmla="*/ 233 h 719"/>
              <a:gd name="T100" fmla="*/ 718 w 720"/>
              <a:gd name="T101" fmla="*/ 141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20" h="719">
                <a:moveTo>
                  <a:pt x="645" y="270"/>
                </a:moveTo>
                <a:lnTo>
                  <a:pt x="640" y="276"/>
                </a:lnTo>
                <a:lnTo>
                  <a:pt x="633" y="280"/>
                </a:lnTo>
                <a:lnTo>
                  <a:pt x="627" y="284"/>
                </a:lnTo>
                <a:lnTo>
                  <a:pt x="620" y="289"/>
                </a:lnTo>
                <a:lnTo>
                  <a:pt x="614" y="291"/>
                </a:lnTo>
                <a:lnTo>
                  <a:pt x="606" y="295"/>
                </a:lnTo>
                <a:lnTo>
                  <a:pt x="599" y="296"/>
                </a:lnTo>
                <a:lnTo>
                  <a:pt x="590" y="298"/>
                </a:lnTo>
                <a:lnTo>
                  <a:pt x="600" y="278"/>
                </a:lnTo>
                <a:lnTo>
                  <a:pt x="609" y="257"/>
                </a:lnTo>
                <a:lnTo>
                  <a:pt x="618" y="233"/>
                </a:lnTo>
                <a:lnTo>
                  <a:pt x="625" y="207"/>
                </a:lnTo>
                <a:lnTo>
                  <a:pt x="631" y="177"/>
                </a:lnTo>
                <a:lnTo>
                  <a:pt x="636" y="145"/>
                </a:lnTo>
                <a:lnTo>
                  <a:pt x="639" y="110"/>
                </a:lnTo>
                <a:lnTo>
                  <a:pt x="643" y="72"/>
                </a:lnTo>
                <a:lnTo>
                  <a:pt x="695" y="72"/>
                </a:lnTo>
                <a:lnTo>
                  <a:pt x="695" y="90"/>
                </a:lnTo>
                <a:lnTo>
                  <a:pt x="695" y="114"/>
                </a:lnTo>
                <a:lnTo>
                  <a:pt x="694" y="140"/>
                </a:lnTo>
                <a:lnTo>
                  <a:pt x="690" y="167"/>
                </a:lnTo>
                <a:lnTo>
                  <a:pt x="687" y="182"/>
                </a:lnTo>
                <a:lnTo>
                  <a:pt x="684" y="196"/>
                </a:lnTo>
                <a:lnTo>
                  <a:pt x="680" y="209"/>
                </a:lnTo>
                <a:lnTo>
                  <a:pt x="675" y="223"/>
                </a:lnTo>
                <a:lnTo>
                  <a:pt x="669" y="236"/>
                </a:lnTo>
                <a:lnTo>
                  <a:pt x="662" y="248"/>
                </a:lnTo>
                <a:lnTo>
                  <a:pt x="655" y="259"/>
                </a:lnTo>
                <a:lnTo>
                  <a:pt x="645" y="270"/>
                </a:lnTo>
                <a:lnTo>
                  <a:pt x="645" y="270"/>
                </a:lnTo>
                <a:close/>
                <a:moveTo>
                  <a:pt x="460" y="160"/>
                </a:moveTo>
                <a:lnTo>
                  <a:pt x="402" y="205"/>
                </a:lnTo>
                <a:lnTo>
                  <a:pt x="425" y="273"/>
                </a:lnTo>
                <a:lnTo>
                  <a:pt x="425" y="278"/>
                </a:lnTo>
                <a:lnTo>
                  <a:pt x="424" y="280"/>
                </a:lnTo>
                <a:lnTo>
                  <a:pt x="421" y="282"/>
                </a:lnTo>
                <a:lnTo>
                  <a:pt x="420" y="282"/>
                </a:lnTo>
                <a:lnTo>
                  <a:pt x="418" y="282"/>
                </a:lnTo>
                <a:lnTo>
                  <a:pt x="416" y="280"/>
                </a:lnTo>
                <a:lnTo>
                  <a:pt x="360" y="235"/>
                </a:lnTo>
                <a:lnTo>
                  <a:pt x="304" y="280"/>
                </a:lnTo>
                <a:lnTo>
                  <a:pt x="303" y="282"/>
                </a:lnTo>
                <a:lnTo>
                  <a:pt x="300" y="282"/>
                </a:lnTo>
                <a:lnTo>
                  <a:pt x="298" y="282"/>
                </a:lnTo>
                <a:lnTo>
                  <a:pt x="297" y="280"/>
                </a:lnTo>
                <a:lnTo>
                  <a:pt x="294" y="278"/>
                </a:lnTo>
                <a:lnTo>
                  <a:pt x="294" y="273"/>
                </a:lnTo>
                <a:lnTo>
                  <a:pt x="317" y="205"/>
                </a:lnTo>
                <a:lnTo>
                  <a:pt x="261" y="160"/>
                </a:lnTo>
                <a:lnTo>
                  <a:pt x="259" y="158"/>
                </a:lnTo>
                <a:lnTo>
                  <a:pt x="259" y="154"/>
                </a:lnTo>
                <a:lnTo>
                  <a:pt x="261" y="151"/>
                </a:lnTo>
                <a:lnTo>
                  <a:pt x="264" y="150"/>
                </a:lnTo>
                <a:lnTo>
                  <a:pt x="332" y="150"/>
                </a:lnTo>
                <a:lnTo>
                  <a:pt x="354" y="101"/>
                </a:lnTo>
                <a:lnTo>
                  <a:pt x="356" y="97"/>
                </a:lnTo>
                <a:lnTo>
                  <a:pt x="358" y="97"/>
                </a:lnTo>
                <a:lnTo>
                  <a:pt x="362" y="97"/>
                </a:lnTo>
                <a:lnTo>
                  <a:pt x="364" y="101"/>
                </a:lnTo>
                <a:lnTo>
                  <a:pt x="388" y="150"/>
                </a:lnTo>
                <a:lnTo>
                  <a:pt x="456" y="150"/>
                </a:lnTo>
                <a:lnTo>
                  <a:pt x="460" y="151"/>
                </a:lnTo>
                <a:lnTo>
                  <a:pt x="462" y="154"/>
                </a:lnTo>
                <a:lnTo>
                  <a:pt x="462" y="158"/>
                </a:lnTo>
                <a:lnTo>
                  <a:pt x="460" y="160"/>
                </a:lnTo>
                <a:close/>
                <a:moveTo>
                  <a:pt x="72" y="270"/>
                </a:moveTo>
                <a:lnTo>
                  <a:pt x="63" y="260"/>
                </a:lnTo>
                <a:lnTo>
                  <a:pt x="55" y="248"/>
                </a:lnTo>
                <a:lnTo>
                  <a:pt x="49" y="236"/>
                </a:lnTo>
                <a:lnTo>
                  <a:pt x="43" y="225"/>
                </a:lnTo>
                <a:lnTo>
                  <a:pt x="38" y="211"/>
                </a:lnTo>
                <a:lnTo>
                  <a:pt x="35" y="198"/>
                </a:lnTo>
                <a:lnTo>
                  <a:pt x="31" y="184"/>
                </a:lnTo>
                <a:lnTo>
                  <a:pt x="29" y="170"/>
                </a:lnTo>
                <a:lnTo>
                  <a:pt x="27" y="142"/>
                </a:lnTo>
                <a:lnTo>
                  <a:pt x="24" y="116"/>
                </a:lnTo>
                <a:lnTo>
                  <a:pt x="24" y="92"/>
                </a:lnTo>
                <a:lnTo>
                  <a:pt x="24" y="72"/>
                </a:lnTo>
                <a:lnTo>
                  <a:pt x="24" y="72"/>
                </a:lnTo>
                <a:lnTo>
                  <a:pt x="24" y="72"/>
                </a:lnTo>
                <a:lnTo>
                  <a:pt x="78" y="72"/>
                </a:lnTo>
                <a:lnTo>
                  <a:pt x="80" y="110"/>
                </a:lnTo>
                <a:lnTo>
                  <a:pt x="85" y="145"/>
                </a:lnTo>
                <a:lnTo>
                  <a:pt x="90" y="177"/>
                </a:lnTo>
                <a:lnTo>
                  <a:pt x="96" y="207"/>
                </a:lnTo>
                <a:lnTo>
                  <a:pt x="103" y="233"/>
                </a:lnTo>
                <a:lnTo>
                  <a:pt x="111" y="257"/>
                </a:lnTo>
                <a:lnTo>
                  <a:pt x="119" y="278"/>
                </a:lnTo>
                <a:lnTo>
                  <a:pt x="129" y="298"/>
                </a:lnTo>
                <a:lnTo>
                  <a:pt x="121" y="296"/>
                </a:lnTo>
                <a:lnTo>
                  <a:pt x="112" y="295"/>
                </a:lnTo>
                <a:lnTo>
                  <a:pt x="105" y="291"/>
                </a:lnTo>
                <a:lnTo>
                  <a:pt x="98" y="289"/>
                </a:lnTo>
                <a:lnTo>
                  <a:pt x="91" y="284"/>
                </a:lnTo>
                <a:lnTo>
                  <a:pt x="84" y="280"/>
                </a:lnTo>
                <a:lnTo>
                  <a:pt x="78" y="276"/>
                </a:lnTo>
                <a:lnTo>
                  <a:pt x="72" y="270"/>
                </a:lnTo>
                <a:lnTo>
                  <a:pt x="72" y="270"/>
                </a:lnTo>
                <a:close/>
                <a:moveTo>
                  <a:pt x="719" y="69"/>
                </a:moveTo>
                <a:lnTo>
                  <a:pt x="719" y="64"/>
                </a:lnTo>
                <a:lnTo>
                  <a:pt x="719" y="60"/>
                </a:lnTo>
                <a:lnTo>
                  <a:pt x="719" y="56"/>
                </a:lnTo>
                <a:lnTo>
                  <a:pt x="715" y="52"/>
                </a:lnTo>
                <a:lnTo>
                  <a:pt x="712" y="50"/>
                </a:lnTo>
                <a:lnTo>
                  <a:pt x="707" y="48"/>
                </a:lnTo>
                <a:lnTo>
                  <a:pt x="643" y="48"/>
                </a:lnTo>
                <a:lnTo>
                  <a:pt x="644" y="39"/>
                </a:lnTo>
                <a:lnTo>
                  <a:pt x="644" y="31"/>
                </a:lnTo>
                <a:lnTo>
                  <a:pt x="644" y="21"/>
                </a:lnTo>
                <a:lnTo>
                  <a:pt x="644" y="13"/>
                </a:lnTo>
                <a:lnTo>
                  <a:pt x="643" y="8"/>
                </a:lnTo>
                <a:lnTo>
                  <a:pt x="640" y="3"/>
                </a:lnTo>
                <a:lnTo>
                  <a:pt x="637" y="1"/>
                </a:lnTo>
                <a:lnTo>
                  <a:pt x="632" y="0"/>
                </a:lnTo>
                <a:lnTo>
                  <a:pt x="88" y="0"/>
                </a:lnTo>
                <a:lnTo>
                  <a:pt x="84" y="1"/>
                </a:lnTo>
                <a:lnTo>
                  <a:pt x="80" y="3"/>
                </a:lnTo>
                <a:lnTo>
                  <a:pt x="78" y="8"/>
                </a:lnTo>
                <a:lnTo>
                  <a:pt x="77" y="13"/>
                </a:lnTo>
                <a:lnTo>
                  <a:pt x="77" y="21"/>
                </a:lnTo>
                <a:lnTo>
                  <a:pt x="77" y="31"/>
                </a:lnTo>
                <a:lnTo>
                  <a:pt x="77" y="39"/>
                </a:lnTo>
                <a:lnTo>
                  <a:pt x="77" y="48"/>
                </a:lnTo>
                <a:lnTo>
                  <a:pt x="12" y="48"/>
                </a:lnTo>
                <a:lnTo>
                  <a:pt x="8" y="50"/>
                </a:lnTo>
                <a:lnTo>
                  <a:pt x="4" y="52"/>
                </a:lnTo>
                <a:lnTo>
                  <a:pt x="2" y="56"/>
                </a:lnTo>
                <a:lnTo>
                  <a:pt x="0" y="60"/>
                </a:lnTo>
                <a:lnTo>
                  <a:pt x="0" y="66"/>
                </a:lnTo>
                <a:lnTo>
                  <a:pt x="0" y="72"/>
                </a:lnTo>
                <a:lnTo>
                  <a:pt x="0" y="94"/>
                </a:lnTo>
                <a:lnTo>
                  <a:pt x="0" y="119"/>
                </a:lnTo>
                <a:lnTo>
                  <a:pt x="3" y="147"/>
                </a:lnTo>
                <a:lnTo>
                  <a:pt x="6" y="177"/>
                </a:lnTo>
                <a:lnTo>
                  <a:pt x="9" y="192"/>
                </a:lnTo>
                <a:lnTo>
                  <a:pt x="12" y="207"/>
                </a:lnTo>
                <a:lnTo>
                  <a:pt x="17" y="222"/>
                </a:lnTo>
                <a:lnTo>
                  <a:pt x="22" y="236"/>
                </a:lnTo>
                <a:lnTo>
                  <a:pt x="29" y="250"/>
                </a:lnTo>
                <a:lnTo>
                  <a:pt x="36" y="263"/>
                </a:lnTo>
                <a:lnTo>
                  <a:pt x="44" y="276"/>
                </a:lnTo>
                <a:lnTo>
                  <a:pt x="55" y="286"/>
                </a:lnTo>
                <a:lnTo>
                  <a:pt x="63" y="295"/>
                </a:lnTo>
                <a:lnTo>
                  <a:pt x="73" y="302"/>
                </a:lnTo>
                <a:lnTo>
                  <a:pt x="84" y="308"/>
                </a:lnTo>
                <a:lnTo>
                  <a:pt x="94" y="314"/>
                </a:lnTo>
                <a:lnTo>
                  <a:pt x="106" y="317"/>
                </a:lnTo>
                <a:lnTo>
                  <a:pt x="118" y="321"/>
                </a:lnTo>
                <a:lnTo>
                  <a:pt x="130" y="322"/>
                </a:lnTo>
                <a:lnTo>
                  <a:pt x="143" y="323"/>
                </a:lnTo>
                <a:lnTo>
                  <a:pt x="156" y="340"/>
                </a:lnTo>
                <a:lnTo>
                  <a:pt x="169" y="355"/>
                </a:lnTo>
                <a:lnTo>
                  <a:pt x="182" y="368"/>
                </a:lnTo>
                <a:lnTo>
                  <a:pt x="195" y="379"/>
                </a:lnTo>
                <a:lnTo>
                  <a:pt x="222" y="398"/>
                </a:lnTo>
                <a:lnTo>
                  <a:pt x="248" y="414"/>
                </a:lnTo>
                <a:lnTo>
                  <a:pt x="262" y="423"/>
                </a:lnTo>
                <a:lnTo>
                  <a:pt x="276" y="433"/>
                </a:lnTo>
                <a:lnTo>
                  <a:pt x="288" y="441"/>
                </a:lnTo>
                <a:lnTo>
                  <a:pt x="298" y="452"/>
                </a:lnTo>
                <a:lnTo>
                  <a:pt x="303" y="456"/>
                </a:lnTo>
                <a:lnTo>
                  <a:pt x="306" y="462"/>
                </a:lnTo>
                <a:lnTo>
                  <a:pt x="310" y="470"/>
                </a:lnTo>
                <a:lnTo>
                  <a:pt x="312" y="476"/>
                </a:lnTo>
                <a:lnTo>
                  <a:pt x="314" y="484"/>
                </a:lnTo>
                <a:lnTo>
                  <a:pt x="316" y="492"/>
                </a:lnTo>
                <a:lnTo>
                  <a:pt x="317" y="500"/>
                </a:lnTo>
                <a:lnTo>
                  <a:pt x="317" y="510"/>
                </a:lnTo>
                <a:lnTo>
                  <a:pt x="316" y="529"/>
                </a:lnTo>
                <a:lnTo>
                  <a:pt x="314" y="546"/>
                </a:lnTo>
                <a:lnTo>
                  <a:pt x="312" y="561"/>
                </a:lnTo>
                <a:lnTo>
                  <a:pt x="308" y="574"/>
                </a:lnTo>
                <a:lnTo>
                  <a:pt x="305" y="586"/>
                </a:lnTo>
                <a:lnTo>
                  <a:pt x="299" y="596"/>
                </a:lnTo>
                <a:lnTo>
                  <a:pt x="293" y="605"/>
                </a:lnTo>
                <a:lnTo>
                  <a:pt x="287" y="612"/>
                </a:lnTo>
                <a:lnTo>
                  <a:pt x="279" y="618"/>
                </a:lnTo>
                <a:lnTo>
                  <a:pt x="270" y="623"/>
                </a:lnTo>
                <a:lnTo>
                  <a:pt x="262" y="628"/>
                </a:lnTo>
                <a:lnTo>
                  <a:pt x="251" y="630"/>
                </a:lnTo>
                <a:lnTo>
                  <a:pt x="241" y="633"/>
                </a:lnTo>
                <a:lnTo>
                  <a:pt x="230" y="634"/>
                </a:lnTo>
                <a:lnTo>
                  <a:pt x="217" y="635"/>
                </a:lnTo>
                <a:lnTo>
                  <a:pt x="204" y="635"/>
                </a:lnTo>
                <a:lnTo>
                  <a:pt x="199" y="636"/>
                </a:lnTo>
                <a:lnTo>
                  <a:pt x="195" y="638"/>
                </a:lnTo>
                <a:lnTo>
                  <a:pt x="193" y="642"/>
                </a:lnTo>
                <a:lnTo>
                  <a:pt x="192" y="647"/>
                </a:lnTo>
                <a:lnTo>
                  <a:pt x="192" y="707"/>
                </a:lnTo>
                <a:lnTo>
                  <a:pt x="193" y="711"/>
                </a:lnTo>
                <a:lnTo>
                  <a:pt x="195" y="716"/>
                </a:lnTo>
                <a:lnTo>
                  <a:pt x="199" y="718"/>
                </a:lnTo>
                <a:lnTo>
                  <a:pt x="204" y="719"/>
                </a:lnTo>
                <a:lnTo>
                  <a:pt x="515" y="719"/>
                </a:lnTo>
                <a:lnTo>
                  <a:pt x="520" y="718"/>
                </a:lnTo>
                <a:lnTo>
                  <a:pt x="524" y="716"/>
                </a:lnTo>
                <a:lnTo>
                  <a:pt x="526" y="711"/>
                </a:lnTo>
                <a:lnTo>
                  <a:pt x="527" y="707"/>
                </a:lnTo>
                <a:lnTo>
                  <a:pt x="527" y="647"/>
                </a:lnTo>
                <a:lnTo>
                  <a:pt x="526" y="642"/>
                </a:lnTo>
                <a:lnTo>
                  <a:pt x="524" y="638"/>
                </a:lnTo>
                <a:lnTo>
                  <a:pt x="520" y="636"/>
                </a:lnTo>
                <a:lnTo>
                  <a:pt x="515" y="635"/>
                </a:lnTo>
                <a:lnTo>
                  <a:pt x="501" y="635"/>
                </a:lnTo>
                <a:lnTo>
                  <a:pt x="488" y="634"/>
                </a:lnTo>
                <a:lnTo>
                  <a:pt x="476" y="631"/>
                </a:lnTo>
                <a:lnTo>
                  <a:pt x="464" y="628"/>
                </a:lnTo>
                <a:lnTo>
                  <a:pt x="455" y="623"/>
                </a:lnTo>
                <a:lnTo>
                  <a:pt x="445" y="618"/>
                </a:lnTo>
                <a:lnTo>
                  <a:pt x="437" y="612"/>
                </a:lnTo>
                <a:lnTo>
                  <a:pt x="429" y="605"/>
                </a:lnTo>
                <a:lnTo>
                  <a:pt x="423" y="597"/>
                </a:lnTo>
                <a:lnTo>
                  <a:pt x="417" y="587"/>
                </a:lnTo>
                <a:lnTo>
                  <a:pt x="412" y="577"/>
                </a:lnTo>
                <a:lnTo>
                  <a:pt x="408" y="566"/>
                </a:lnTo>
                <a:lnTo>
                  <a:pt x="405" y="554"/>
                </a:lnTo>
                <a:lnTo>
                  <a:pt x="402" y="541"/>
                </a:lnTo>
                <a:lnTo>
                  <a:pt x="401" y="525"/>
                </a:lnTo>
                <a:lnTo>
                  <a:pt x="401" y="511"/>
                </a:lnTo>
                <a:lnTo>
                  <a:pt x="401" y="500"/>
                </a:lnTo>
                <a:lnTo>
                  <a:pt x="402" y="492"/>
                </a:lnTo>
                <a:lnTo>
                  <a:pt x="404" y="484"/>
                </a:lnTo>
                <a:lnTo>
                  <a:pt x="406" y="476"/>
                </a:lnTo>
                <a:lnTo>
                  <a:pt x="410" y="470"/>
                </a:lnTo>
                <a:lnTo>
                  <a:pt x="412" y="462"/>
                </a:lnTo>
                <a:lnTo>
                  <a:pt x="417" y="456"/>
                </a:lnTo>
                <a:lnTo>
                  <a:pt x="420" y="451"/>
                </a:lnTo>
                <a:lnTo>
                  <a:pt x="431" y="441"/>
                </a:lnTo>
                <a:lnTo>
                  <a:pt x="443" y="431"/>
                </a:lnTo>
                <a:lnTo>
                  <a:pt x="456" y="423"/>
                </a:lnTo>
                <a:lnTo>
                  <a:pt x="471" y="414"/>
                </a:lnTo>
                <a:lnTo>
                  <a:pt x="498" y="398"/>
                </a:lnTo>
                <a:lnTo>
                  <a:pt x="524" y="379"/>
                </a:lnTo>
                <a:lnTo>
                  <a:pt x="537" y="367"/>
                </a:lnTo>
                <a:lnTo>
                  <a:pt x="550" y="354"/>
                </a:lnTo>
                <a:lnTo>
                  <a:pt x="563" y="340"/>
                </a:lnTo>
                <a:lnTo>
                  <a:pt x="575" y="323"/>
                </a:lnTo>
                <a:lnTo>
                  <a:pt x="588" y="322"/>
                </a:lnTo>
                <a:lnTo>
                  <a:pt x="601" y="321"/>
                </a:lnTo>
                <a:lnTo>
                  <a:pt x="612" y="317"/>
                </a:lnTo>
                <a:lnTo>
                  <a:pt x="624" y="314"/>
                </a:lnTo>
                <a:lnTo>
                  <a:pt x="634" y="308"/>
                </a:lnTo>
                <a:lnTo>
                  <a:pt x="644" y="302"/>
                </a:lnTo>
                <a:lnTo>
                  <a:pt x="653" y="295"/>
                </a:lnTo>
                <a:lnTo>
                  <a:pt x="663" y="286"/>
                </a:lnTo>
                <a:lnTo>
                  <a:pt x="672" y="274"/>
                </a:lnTo>
                <a:lnTo>
                  <a:pt x="682" y="261"/>
                </a:lnTo>
                <a:lnTo>
                  <a:pt x="690" y="248"/>
                </a:lnTo>
                <a:lnTo>
                  <a:pt x="696" y="233"/>
                </a:lnTo>
                <a:lnTo>
                  <a:pt x="702" y="219"/>
                </a:lnTo>
                <a:lnTo>
                  <a:pt x="707" y="203"/>
                </a:lnTo>
                <a:lnTo>
                  <a:pt x="711" y="188"/>
                </a:lnTo>
                <a:lnTo>
                  <a:pt x="713" y="171"/>
                </a:lnTo>
                <a:lnTo>
                  <a:pt x="718" y="141"/>
                </a:lnTo>
                <a:lnTo>
                  <a:pt x="719" y="113"/>
                </a:lnTo>
                <a:lnTo>
                  <a:pt x="720" y="88"/>
                </a:lnTo>
                <a:lnTo>
                  <a:pt x="719" y="6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703707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B81E06E7-2AEA-4B5D-B589-3739E7338FC3}"/>
              </a:ext>
            </a:extLst>
          </p:cNvPr>
          <p:cNvSpPr txBox="1"/>
          <p:nvPr/>
        </p:nvSpPr>
        <p:spPr>
          <a:xfrm>
            <a:off x="431800" y="191214"/>
            <a:ext cx="11328400" cy="738664"/>
          </a:xfrm>
          <a:prstGeom prst="rect">
            <a:avLst/>
          </a:prstGeom>
          <a:noFill/>
        </p:spPr>
        <p:txBody>
          <a:bodyPr wrap="square" lIns="0" tIns="0" rIns="0" bIns="0" rtlCol="0" anchor="t">
            <a:spAutoFit/>
          </a:bodyPr>
          <a:lstStyle/>
          <a:p>
            <a:pPr algn="ctr"/>
            <a:r>
              <a:rPr lang="en-US" sz="4800" dirty="0">
                <a:solidFill>
                  <a:schemeClr val="tx2"/>
                </a:solidFill>
                <a:latin typeface="+mj-lt"/>
              </a:rPr>
              <a:t>TABLES</a:t>
            </a:r>
          </a:p>
        </p:txBody>
      </p:sp>
      <p:grpSp>
        <p:nvGrpSpPr>
          <p:cNvPr id="3" name="Group 4">
            <a:extLst>
              <a:ext uri="{FF2B5EF4-FFF2-40B4-BE49-F238E27FC236}">
                <a16:creationId xmlns:a16="http://schemas.microsoft.com/office/drawing/2014/main" id="{99D790BF-CB09-4CA8-B11A-E255F48CFCD1}"/>
              </a:ext>
            </a:extLst>
          </p:cNvPr>
          <p:cNvGrpSpPr/>
          <p:nvPr/>
        </p:nvGrpSpPr>
        <p:grpSpPr>
          <a:xfrm>
            <a:off x="5319855" y="6478321"/>
            <a:ext cx="1552291" cy="121183"/>
            <a:chOff x="4665436" y="4689691"/>
            <a:chExt cx="2415114" cy="121183"/>
          </a:xfrm>
        </p:grpSpPr>
        <p:sp>
          <p:nvSpPr>
            <p:cNvPr id="4" name="Rectangle: Rounded Corners 5">
              <a:extLst>
                <a:ext uri="{FF2B5EF4-FFF2-40B4-BE49-F238E27FC236}">
                  <a16:creationId xmlns:a16="http://schemas.microsoft.com/office/drawing/2014/main" id="{A9A31F29-3748-4658-B84C-DDD80A56BAC2}"/>
                </a:ext>
              </a:extLst>
            </p:cNvPr>
            <p:cNvSpPr/>
            <p:nvPr/>
          </p:nvSpPr>
          <p:spPr>
            <a:xfrm>
              <a:off x="4665436" y="4689691"/>
              <a:ext cx="1075758" cy="12118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6">
              <a:extLst>
                <a:ext uri="{FF2B5EF4-FFF2-40B4-BE49-F238E27FC236}">
                  <a16:creationId xmlns:a16="http://schemas.microsoft.com/office/drawing/2014/main" id="{259F461F-66C7-4C13-A8C9-B8137968FF2B}"/>
                </a:ext>
              </a:extLst>
            </p:cNvPr>
            <p:cNvSpPr/>
            <p:nvPr/>
          </p:nvSpPr>
          <p:spPr>
            <a:xfrm>
              <a:off x="6004792" y="4689691"/>
              <a:ext cx="1075758" cy="12118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8" name="Straight Connector 10">
            <a:extLst>
              <a:ext uri="{FF2B5EF4-FFF2-40B4-BE49-F238E27FC236}">
                <a16:creationId xmlns:a16="http://schemas.microsoft.com/office/drawing/2014/main" id="{CC6AE85B-81BA-409F-86C5-CFF4EDBE5424}"/>
              </a:ext>
            </a:extLst>
          </p:cNvPr>
          <p:cNvCxnSpPr/>
          <p:nvPr/>
        </p:nvCxnSpPr>
        <p:spPr>
          <a:xfrm>
            <a:off x="2638845" y="1193453"/>
            <a:ext cx="0" cy="4931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51">
            <a:extLst>
              <a:ext uri="{FF2B5EF4-FFF2-40B4-BE49-F238E27FC236}">
                <a16:creationId xmlns:a16="http://schemas.microsoft.com/office/drawing/2014/main" id="{87E91DA3-29DC-4AE4-8326-CEC5A7AD9326}"/>
              </a:ext>
            </a:extLst>
          </p:cNvPr>
          <p:cNvCxnSpPr/>
          <p:nvPr/>
        </p:nvCxnSpPr>
        <p:spPr>
          <a:xfrm>
            <a:off x="4943616" y="1193453"/>
            <a:ext cx="0" cy="4931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52">
            <a:extLst>
              <a:ext uri="{FF2B5EF4-FFF2-40B4-BE49-F238E27FC236}">
                <a16:creationId xmlns:a16="http://schemas.microsoft.com/office/drawing/2014/main" id="{97AF4590-BF30-4250-A1F7-6B4420C63CC8}"/>
              </a:ext>
            </a:extLst>
          </p:cNvPr>
          <p:cNvCxnSpPr/>
          <p:nvPr/>
        </p:nvCxnSpPr>
        <p:spPr>
          <a:xfrm>
            <a:off x="7248387" y="1193453"/>
            <a:ext cx="0" cy="4931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53">
            <a:extLst>
              <a:ext uri="{FF2B5EF4-FFF2-40B4-BE49-F238E27FC236}">
                <a16:creationId xmlns:a16="http://schemas.microsoft.com/office/drawing/2014/main" id="{4ECEE8D0-46C6-4005-95D0-61AA03F09053}"/>
              </a:ext>
            </a:extLst>
          </p:cNvPr>
          <p:cNvCxnSpPr/>
          <p:nvPr/>
        </p:nvCxnSpPr>
        <p:spPr>
          <a:xfrm>
            <a:off x="9553158" y="1193453"/>
            <a:ext cx="0" cy="4931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Rectangle 1">
            <a:extLst>
              <a:ext uri="{FF2B5EF4-FFF2-40B4-BE49-F238E27FC236}">
                <a16:creationId xmlns:a16="http://schemas.microsoft.com/office/drawing/2014/main" id="{3F72D209-D88D-46E4-99D1-C93A7F27F4EF}"/>
              </a:ext>
            </a:extLst>
          </p:cNvPr>
          <p:cNvSpPr/>
          <p:nvPr/>
        </p:nvSpPr>
        <p:spPr>
          <a:xfrm>
            <a:off x="431800" y="1344038"/>
            <a:ext cx="2109319" cy="4865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BASIC</a:t>
            </a:r>
          </a:p>
        </p:txBody>
      </p:sp>
      <p:sp>
        <p:nvSpPr>
          <p:cNvPr id="13" name="Rectangle 34">
            <a:extLst>
              <a:ext uri="{FF2B5EF4-FFF2-40B4-BE49-F238E27FC236}">
                <a16:creationId xmlns:a16="http://schemas.microsoft.com/office/drawing/2014/main" id="{C5EAB73A-5BA2-40E3-92BE-A53AB413AE5B}"/>
              </a:ext>
            </a:extLst>
          </p:cNvPr>
          <p:cNvSpPr/>
          <p:nvPr/>
        </p:nvSpPr>
        <p:spPr>
          <a:xfrm>
            <a:off x="2736571" y="1344038"/>
            <a:ext cx="2109319" cy="4865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a:t>
            </a:r>
          </a:p>
        </p:txBody>
      </p:sp>
      <p:sp>
        <p:nvSpPr>
          <p:cNvPr id="14" name="Rectangle 48">
            <a:extLst>
              <a:ext uri="{FF2B5EF4-FFF2-40B4-BE49-F238E27FC236}">
                <a16:creationId xmlns:a16="http://schemas.microsoft.com/office/drawing/2014/main" id="{2A0969B6-2D76-4DB7-96DF-7079B333FBAD}"/>
              </a:ext>
            </a:extLst>
          </p:cNvPr>
          <p:cNvSpPr/>
          <p:nvPr/>
        </p:nvSpPr>
        <p:spPr>
          <a:xfrm>
            <a:off x="5041342" y="1344038"/>
            <a:ext cx="2109319" cy="4865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ADVANCED</a:t>
            </a:r>
          </a:p>
        </p:txBody>
      </p:sp>
      <p:sp>
        <p:nvSpPr>
          <p:cNvPr id="15" name="Rectangle 49">
            <a:extLst>
              <a:ext uri="{FF2B5EF4-FFF2-40B4-BE49-F238E27FC236}">
                <a16:creationId xmlns:a16="http://schemas.microsoft.com/office/drawing/2014/main" id="{A6E5E082-9DBB-407C-B449-08B2B834E842}"/>
              </a:ext>
            </a:extLst>
          </p:cNvPr>
          <p:cNvSpPr/>
          <p:nvPr/>
        </p:nvSpPr>
        <p:spPr>
          <a:xfrm>
            <a:off x="7346113" y="1344038"/>
            <a:ext cx="2109319" cy="4865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BUSINESS</a:t>
            </a:r>
          </a:p>
        </p:txBody>
      </p:sp>
      <p:sp>
        <p:nvSpPr>
          <p:cNvPr id="16" name="Rectangle 50">
            <a:extLst>
              <a:ext uri="{FF2B5EF4-FFF2-40B4-BE49-F238E27FC236}">
                <a16:creationId xmlns:a16="http://schemas.microsoft.com/office/drawing/2014/main" id="{0E583B4A-66DE-4733-8A71-D5A7699FBC36}"/>
              </a:ext>
            </a:extLst>
          </p:cNvPr>
          <p:cNvSpPr/>
          <p:nvPr/>
        </p:nvSpPr>
        <p:spPr>
          <a:xfrm>
            <a:off x="9650881" y="1344038"/>
            <a:ext cx="2109319" cy="4865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PREMIUM</a:t>
            </a:r>
          </a:p>
        </p:txBody>
      </p:sp>
      <p:sp>
        <p:nvSpPr>
          <p:cNvPr id="17" name="Freeform 4623">
            <a:extLst>
              <a:ext uri="{FF2B5EF4-FFF2-40B4-BE49-F238E27FC236}">
                <a16:creationId xmlns:a16="http://schemas.microsoft.com/office/drawing/2014/main" id="{017336C1-44BF-4CFE-924A-D7CA7CF92DF4}"/>
              </a:ext>
            </a:extLst>
          </p:cNvPr>
          <p:cNvSpPr>
            <a:spLocks noEditPoints="1"/>
          </p:cNvSpPr>
          <p:nvPr/>
        </p:nvSpPr>
        <p:spPr bwMode="auto">
          <a:xfrm>
            <a:off x="1180194" y="2172220"/>
            <a:ext cx="612531" cy="612531"/>
          </a:xfrm>
          <a:custGeom>
            <a:avLst/>
            <a:gdLst>
              <a:gd name="T0" fmla="*/ 254 w 904"/>
              <a:gd name="T1" fmla="*/ 662 h 903"/>
              <a:gd name="T2" fmla="*/ 483 w 904"/>
              <a:gd name="T3" fmla="*/ 662 h 903"/>
              <a:gd name="T4" fmla="*/ 440 w 904"/>
              <a:gd name="T5" fmla="*/ 391 h 903"/>
              <a:gd name="T6" fmla="*/ 211 w 904"/>
              <a:gd name="T7" fmla="*/ 391 h 903"/>
              <a:gd name="T8" fmla="*/ 894 w 904"/>
              <a:gd name="T9" fmla="*/ 53 h 903"/>
              <a:gd name="T10" fmla="*/ 900 w 904"/>
              <a:gd name="T11" fmla="*/ 42 h 903"/>
              <a:gd name="T12" fmla="*/ 904 w 904"/>
              <a:gd name="T13" fmla="*/ 31 h 903"/>
              <a:gd name="T14" fmla="*/ 903 w 904"/>
              <a:gd name="T15" fmla="*/ 20 h 903"/>
              <a:gd name="T16" fmla="*/ 896 w 904"/>
              <a:gd name="T17" fmla="*/ 10 h 903"/>
              <a:gd name="T18" fmla="*/ 887 w 904"/>
              <a:gd name="T19" fmla="*/ 3 h 903"/>
              <a:gd name="T20" fmla="*/ 876 w 904"/>
              <a:gd name="T21" fmla="*/ 0 h 903"/>
              <a:gd name="T22" fmla="*/ 864 w 904"/>
              <a:gd name="T23" fmla="*/ 1 h 903"/>
              <a:gd name="T24" fmla="*/ 854 w 904"/>
              <a:gd name="T25" fmla="*/ 7 h 903"/>
              <a:gd name="T26" fmla="*/ 594 w 904"/>
              <a:gd name="T27" fmla="*/ 237 h 903"/>
              <a:gd name="T28" fmla="*/ 211 w 904"/>
              <a:gd name="T29" fmla="*/ 240 h 903"/>
              <a:gd name="T30" fmla="*/ 211 w 904"/>
              <a:gd name="T31" fmla="*/ 162 h 903"/>
              <a:gd name="T32" fmla="*/ 209 w 904"/>
              <a:gd name="T33" fmla="*/ 156 h 903"/>
              <a:gd name="T34" fmla="*/ 205 w 904"/>
              <a:gd name="T35" fmla="*/ 153 h 903"/>
              <a:gd name="T36" fmla="*/ 199 w 904"/>
              <a:gd name="T37" fmla="*/ 151 h 903"/>
              <a:gd name="T38" fmla="*/ 76 w 904"/>
              <a:gd name="T39" fmla="*/ 150 h 903"/>
              <a:gd name="T40" fmla="*/ 70 w 904"/>
              <a:gd name="T41" fmla="*/ 151 h 903"/>
              <a:gd name="T42" fmla="*/ 65 w 904"/>
              <a:gd name="T43" fmla="*/ 154 h 903"/>
              <a:gd name="T44" fmla="*/ 62 w 904"/>
              <a:gd name="T45" fmla="*/ 160 h 903"/>
              <a:gd name="T46" fmla="*/ 60 w 904"/>
              <a:gd name="T47" fmla="*/ 166 h 903"/>
              <a:gd name="T48" fmla="*/ 15 w 904"/>
              <a:gd name="T49" fmla="*/ 240 h 903"/>
              <a:gd name="T50" fmla="*/ 9 w 904"/>
              <a:gd name="T51" fmla="*/ 241 h 903"/>
              <a:gd name="T52" fmla="*/ 5 w 904"/>
              <a:gd name="T53" fmla="*/ 245 h 903"/>
              <a:gd name="T54" fmla="*/ 1 w 904"/>
              <a:gd name="T55" fmla="*/ 250 h 903"/>
              <a:gd name="T56" fmla="*/ 0 w 904"/>
              <a:gd name="T57" fmla="*/ 256 h 903"/>
              <a:gd name="T58" fmla="*/ 0 w 904"/>
              <a:gd name="T59" fmla="*/ 379 h 903"/>
              <a:gd name="T60" fmla="*/ 3 w 904"/>
              <a:gd name="T61" fmla="*/ 385 h 903"/>
              <a:gd name="T62" fmla="*/ 7 w 904"/>
              <a:gd name="T63" fmla="*/ 388 h 903"/>
              <a:gd name="T64" fmla="*/ 13 w 904"/>
              <a:gd name="T65" fmla="*/ 390 h 903"/>
              <a:gd name="T66" fmla="*/ 60 w 904"/>
              <a:gd name="T67" fmla="*/ 391 h 903"/>
              <a:gd name="T68" fmla="*/ 61 w 904"/>
              <a:gd name="T69" fmla="*/ 800 h 903"/>
              <a:gd name="T70" fmla="*/ 64 w 904"/>
              <a:gd name="T71" fmla="*/ 806 h 903"/>
              <a:gd name="T72" fmla="*/ 67 w 904"/>
              <a:gd name="T73" fmla="*/ 810 h 903"/>
              <a:gd name="T74" fmla="*/ 73 w 904"/>
              <a:gd name="T75" fmla="*/ 813 h 903"/>
              <a:gd name="T76" fmla="*/ 483 w 904"/>
              <a:gd name="T77" fmla="*/ 813 h 903"/>
              <a:gd name="T78" fmla="*/ 483 w 904"/>
              <a:gd name="T79" fmla="*/ 891 h 903"/>
              <a:gd name="T80" fmla="*/ 485 w 904"/>
              <a:gd name="T81" fmla="*/ 896 h 903"/>
              <a:gd name="T82" fmla="*/ 489 w 904"/>
              <a:gd name="T83" fmla="*/ 901 h 903"/>
              <a:gd name="T84" fmla="*/ 494 w 904"/>
              <a:gd name="T85" fmla="*/ 903 h 903"/>
              <a:gd name="T86" fmla="*/ 618 w 904"/>
              <a:gd name="T87" fmla="*/ 903 h 903"/>
              <a:gd name="T88" fmla="*/ 624 w 904"/>
              <a:gd name="T89" fmla="*/ 902 h 903"/>
              <a:gd name="T90" fmla="*/ 628 w 904"/>
              <a:gd name="T91" fmla="*/ 898 h 903"/>
              <a:gd name="T92" fmla="*/ 632 w 904"/>
              <a:gd name="T93" fmla="*/ 894 h 903"/>
              <a:gd name="T94" fmla="*/ 633 w 904"/>
              <a:gd name="T95" fmla="*/ 888 h 903"/>
              <a:gd name="T96" fmla="*/ 708 w 904"/>
              <a:gd name="T97" fmla="*/ 813 h 903"/>
              <a:gd name="T98" fmla="*/ 714 w 904"/>
              <a:gd name="T99" fmla="*/ 812 h 903"/>
              <a:gd name="T100" fmla="*/ 719 w 904"/>
              <a:gd name="T101" fmla="*/ 808 h 903"/>
              <a:gd name="T102" fmla="*/ 722 w 904"/>
              <a:gd name="T103" fmla="*/ 804 h 903"/>
              <a:gd name="T104" fmla="*/ 723 w 904"/>
              <a:gd name="T105" fmla="*/ 798 h 903"/>
              <a:gd name="T106" fmla="*/ 723 w 904"/>
              <a:gd name="T107" fmla="*/ 674 h 903"/>
              <a:gd name="T108" fmla="*/ 721 w 904"/>
              <a:gd name="T109" fmla="*/ 669 h 903"/>
              <a:gd name="T110" fmla="*/ 716 w 904"/>
              <a:gd name="T111" fmla="*/ 665 h 903"/>
              <a:gd name="T112" fmla="*/ 711 w 904"/>
              <a:gd name="T113" fmla="*/ 662 h 903"/>
              <a:gd name="T114" fmla="*/ 633 w 904"/>
              <a:gd name="T115" fmla="*/ 662 h 903"/>
              <a:gd name="T116" fmla="*/ 635 w 904"/>
              <a:gd name="T117" fmla="*/ 280 h 903"/>
              <a:gd name="T118" fmla="*/ 637 w 904"/>
              <a:gd name="T119" fmla="*/ 278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04" h="903">
                <a:moveTo>
                  <a:pt x="483" y="662"/>
                </a:moveTo>
                <a:lnTo>
                  <a:pt x="254" y="662"/>
                </a:lnTo>
                <a:lnTo>
                  <a:pt x="483" y="433"/>
                </a:lnTo>
                <a:lnTo>
                  <a:pt x="483" y="662"/>
                </a:lnTo>
                <a:close/>
                <a:moveTo>
                  <a:pt x="211" y="391"/>
                </a:moveTo>
                <a:lnTo>
                  <a:pt x="440" y="391"/>
                </a:lnTo>
                <a:lnTo>
                  <a:pt x="211" y="620"/>
                </a:lnTo>
                <a:lnTo>
                  <a:pt x="211" y="391"/>
                </a:lnTo>
                <a:close/>
                <a:moveTo>
                  <a:pt x="637" y="278"/>
                </a:moveTo>
                <a:lnTo>
                  <a:pt x="894" y="53"/>
                </a:lnTo>
                <a:lnTo>
                  <a:pt x="898" y="48"/>
                </a:lnTo>
                <a:lnTo>
                  <a:pt x="900" y="42"/>
                </a:lnTo>
                <a:lnTo>
                  <a:pt x="903" y="37"/>
                </a:lnTo>
                <a:lnTo>
                  <a:pt x="904" y="31"/>
                </a:lnTo>
                <a:lnTo>
                  <a:pt x="904" y="25"/>
                </a:lnTo>
                <a:lnTo>
                  <a:pt x="903" y="20"/>
                </a:lnTo>
                <a:lnTo>
                  <a:pt x="900" y="14"/>
                </a:lnTo>
                <a:lnTo>
                  <a:pt x="896" y="10"/>
                </a:lnTo>
                <a:lnTo>
                  <a:pt x="891" y="5"/>
                </a:lnTo>
                <a:lnTo>
                  <a:pt x="887" y="3"/>
                </a:lnTo>
                <a:lnTo>
                  <a:pt x="881" y="1"/>
                </a:lnTo>
                <a:lnTo>
                  <a:pt x="876" y="0"/>
                </a:lnTo>
                <a:lnTo>
                  <a:pt x="870" y="0"/>
                </a:lnTo>
                <a:lnTo>
                  <a:pt x="864" y="1"/>
                </a:lnTo>
                <a:lnTo>
                  <a:pt x="859" y="4"/>
                </a:lnTo>
                <a:lnTo>
                  <a:pt x="854" y="7"/>
                </a:lnTo>
                <a:lnTo>
                  <a:pt x="598" y="233"/>
                </a:lnTo>
                <a:lnTo>
                  <a:pt x="594" y="237"/>
                </a:lnTo>
                <a:lnTo>
                  <a:pt x="592" y="240"/>
                </a:lnTo>
                <a:lnTo>
                  <a:pt x="211" y="240"/>
                </a:lnTo>
                <a:lnTo>
                  <a:pt x="211" y="166"/>
                </a:lnTo>
                <a:lnTo>
                  <a:pt x="211" y="162"/>
                </a:lnTo>
                <a:lnTo>
                  <a:pt x="210" y="160"/>
                </a:lnTo>
                <a:lnTo>
                  <a:pt x="209" y="156"/>
                </a:lnTo>
                <a:lnTo>
                  <a:pt x="207" y="154"/>
                </a:lnTo>
                <a:lnTo>
                  <a:pt x="205" y="153"/>
                </a:lnTo>
                <a:lnTo>
                  <a:pt x="202" y="151"/>
                </a:lnTo>
                <a:lnTo>
                  <a:pt x="199" y="151"/>
                </a:lnTo>
                <a:lnTo>
                  <a:pt x="196" y="150"/>
                </a:lnTo>
                <a:lnTo>
                  <a:pt x="76" y="150"/>
                </a:lnTo>
                <a:lnTo>
                  <a:pt x="73" y="151"/>
                </a:lnTo>
                <a:lnTo>
                  <a:pt x="70" y="151"/>
                </a:lnTo>
                <a:lnTo>
                  <a:pt x="67" y="153"/>
                </a:lnTo>
                <a:lnTo>
                  <a:pt x="65" y="154"/>
                </a:lnTo>
                <a:lnTo>
                  <a:pt x="64" y="156"/>
                </a:lnTo>
                <a:lnTo>
                  <a:pt x="62" y="160"/>
                </a:lnTo>
                <a:lnTo>
                  <a:pt x="61" y="162"/>
                </a:lnTo>
                <a:lnTo>
                  <a:pt x="60" y="166"/>
                </a:lnTo>
                <a:lnTo>
                  <a:pt x="60" y="240"/>
                </a:lnTo>
                <a:lnTo>
                  <a:pt x="15" y="240"/>
                </a:lnTo>
                <a:lnTo>
                  <a:pt x="13" y="241"/>
                </a:lnTo>
                <a:lnTo>
                  <a:pt x="9" y="241"/>
                </a:lnTo>
                <a:lnTo>
                  <a:pt x="7" y="243"/>
                </a:lnTo>
                <a:lnTo>
                  <a:pt x="5" y="245"/>
                </a:lnTo>
                <a:lnTo>
                  <a:pt x="3" y="247"/>
                </a:lnTo>
                <a:lnTo>
                  <a:pt x="1" y="250"/>
                </a:lnTo>
                <a:lnTo>
                  <a:pt x="0" y="252"/>
                </a:lnTo>
                <a:lnTo>
                  <a:pt x="0" y="256"/>
                </a:lnTo>
                <a:lnTo>
                  <a:pt x="0" y="376"/>
                </a:lnTo>
                <a:lnTo>
                  <a:pt x="0" y="379"/>
                </a:lnTo>
                <a:lnTo>
                  <a:pt x="1" y="381"/>
                </a:lnTo>
                <a:lnTo>
                  <a:pt x="3" y="385"/>
                </a:lnTo>
                <a:lnTo>
                  <a:pt x="5" y="387"/>
                </a:lnTo>
                <a:lnTo>
                  <a:pt x="7" y="388"/>
                </a:lnTo>
                <a:lnTo>
                  <a:pt x="9" y="390"/>
                </a:lnTo>
                <a:lnTo>
                  <a:pt x="13" y="390"/>
                </a:lnTo>
                <a:lnTo>
                  <a:pt x="15" y="391"/>
                </a:lnTo>
                <a:lnTo>
                  <a:pt x="60" y="391"/>
                </a:lnTo>
                <a:lnTo>
                  <a:pt x="60" y="798"/>
                </a:lnTo>
                <a:lnTo>
                  <a:pt x="61" y="800"/>
                </a:lnTo>
                <a:lnTo>
                  <a:pt x="62" y="804"/>
                </a:lnTo>
                <a:lnTo>
                  <a:pt x="64" y="806"/>
                </a:lnTo>
                <a:lnTo>
                  <a:pt x="65" y="808"/>
                </a:lnTo>
                <a:lnTo>
                  <a:pt x="67" y="810"/>
                </a:lnTo>
                <a:lnTo>
                  <a:pt x="70" y="812"/>
                </a:lnTo>
                <a:lnTo>
                  <a:pt x="73" y="813"/>
                </a:lnTo>
                <a:lnTo>
                  <a:pt x="76" y="813"/>
                </a:lnTo>
                <a:lnTo>
                  <a:pt x="483" y="813"/>
                </a:lnTo>
                <a:lnTo>
                  <a:pt x="483" y="888"/>
                </a:lnTo>
                <a:lnTo>
                  <a:pt x="483" y="891"/>
                </a:lnTo>
                <a:lnTo>
                  <a:pt x="484" y="894"/>
                </a:lnTo>
                <a:lnTo>
                  <a:pt x="485" y="896"/>
                </a:lnTo>
                <a:lnTo>
                  <a:pt x="487" y="898"/>
                </a:lnTo>
                <a:lnTo>
                  <a:pt x="489" y="901"/>
                </a:lnTo>
                <a:lnTo>
                  <a:pt x="492" y="902"/>
                </a:lnTo>
                <a:lnTo>
                  <a:pt x="494" y="903"/>
                </a:lnTo>
                <a:lnTo>
                  <a:pt x="497" y="903"/>
                </a:lnTo>
                <a:lnTo>
                  <a:pt x="618" y="903"/>
                </a:lnTo>
                <a:lnTo>
                  <a:pt x="620" y="903"/>
                </a:lnTo>
                <a:lnTo>
                  <a:pt x="624" y="902"/>
                </a:lnTo>
                <a:lnTo>
                  <a:pt x="626" y="901"/>
                </a:lnTo>
                <a:lnTo>
                  <a:pt x="628" y="898"/>
                </a:lnTo>
                <a:lnTo>
                  <a:pt x="631" y="896"/>
                </a:lnTo>
                <a:lnTo>
                  <a:pt x="632" y="894"/>
                </a:lnTo>
                <a:lnTo>
                  <a:pt x="633" y="891"/>
                </a:lnTo>
                <a:lnTo>
                  <a:pt x="633" y="888"/>
                </a:lnTo>
                <a:lnTo>
                  <a:pt x="633" y="813"/>
                </a:lnTo>
                <a:lnTo>
                  <a:pt x="708" y="813"/>
                </a:lnTo>
                <a:lnTo>
                  <a:pt x="711" y="813"/>
                </a:lnTo>
                <a:lnTo>
                  <a:pt x="714" y="812"/>
                </a:lnTo>
                <a:lnTo>
                  <a:pt x="716" y="810"/>
                </a:lnTo>
                <a:lnTo>
                  <a:pt x="719" y="808"/>
                </a:lnTo>
                <a:lnTo>
                  <a:pt x="721" y="806"/>
                </a:lnTo>
                <a:lnTo>
                  <a:pt x="722" y="804"/>
                </a:lnTo>
                <a:lnTo>
                  <a:pt x="723" y="800"/>
                </a:lnTo>
                <a:lnTo>
                  <a:pt x="723" y="798"/>
                </a:lnTo>
                <a:lnTo>
                  <a:pt x="723" y="677"/>
                </a:lnTo>
                <a:lnTo>
                  <a:pt x="723" y="674"/>
                </a:lnTo>
                <a:lnTo>
                  <a:pt x="722" y="671"/>
                </a:lnTo>
                <a:lnTo>
                  <a:pt x="721" y="669"/>
                </a:lnTo>
                <a:lnTo>
                  <a:pt x="719" y="667"/>
                </a:lnTo>
                <a:lnTo>
                  <a:pt x="716" y="665"/>
                </a:lnTo>
                <a:lnTo>
                  <a:pt x="714" y="664"/>
                </a:lnTo>
                <a:lnTo>
                  <a:pt x="711" y="662"/>
                </a:lnTo>
                <a:lnTo>
                  <a:pt x="708" y="662"/>
                </a:lnTo>
                <a:lnTo>
                  <a:pt x="633" y="662"/>
                </a:lnTo>
                <a:lnTo>
                  <a:pt x="633" y="282"/>
                </a:lnTo>
                <a:lnTo>
                  <a:pt x="635" y="280"/>
                </a:lnTo>
                <a:lnTo>
                  <a:pt x="637" y="278"/>
                </a:lnTo>
                <a:lnTo>
                  <a:pt x="637" y="27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8" name="Group 55">
            <a:extLst>
              <a:ext uri="{FF2B5EF4-FFF2-40B4-BE49-F238E27FC236}">
                <a16:creationId xmlns:a16="http://schemas.microsoft.com/office/drawing/2014/main" id="{ED5E8270-B2C0-4329-9249-9F99D9449D57}"/>
              </a:ext>
            </a:extLst>
          </p:cNvPr>
          <p:cNvGrpSpPr/>
          <p:nvPr/>
        </p:nvGrpSpPr>
        <p:grpSpPr>
          <a:xfrm>
            <a:off x="3677231" y="2170518"/>
            <a:ext cx="227999" cy="615935"/>
            <a:chOff x="1554506" y="1340452"/>
            <a:chExt cx="106363" cy="287338"/>
          </a:xfrm>
          <a:solidFill>
            <a:schemeClr val="accent2"/>
          </a:solidFill>
        </p:grpSpPr>
        <p:sp>
          <p:nvSpPr>
            <p:cNvPr id="19" name="Freeform 2201">
              <a:extLst>
                <a:ext uri="{FF2B5EF4-FFF2-40B4-BE49-F238E27FC236}">
                  <a16:creationId xmlns:a16="http://schemas.microsoft.com/office/drawing/2014/main" id="{B6CDBD00-99DF-43F8-92B7-C50F66B6659F}"/>
                </a:ext>
              </a:extLst>
            </p:cNvPr>
            <p:cNvSpPr>
              <a:spLocks/>
            </p:cNvSpPr>
            <p:nvPr/>
          </p:nvSpPr>
          <p:spPr bwMode="auto">
            <a:xfrm>
              <a:off x="1565618" y="1340452"/>
              <a:ext cx="85725" cy="39688"/>
            </a:xfrm>
            <a:custGeom>
              <a:avLst/>
              <a:gdLst>
                <a:gd name="T0" fmla="*/ 38 w 270"/>
                <a:gd name="T1" fmla="*/ 121 h 121"/>
                <a:gd name="T2" fmla="*/ 232 w 270"/>
                <a:gd name="T3" fmla="*/ 121 h 121"/>
                <a:gd name="T4" fmla="*/ 270 w 270"/>
                <a:gd name="T5" fmla="*/ 21 h 121"/>
                <a:gd name="T6" fmla="*/ 270 w 270"/>
                <a:gd name="T7" fmla="*/ 18 h 121"/>
                <a:gd name="T8" fmla="*/ 270 w 270"/>
                <a:gd name="T9" fmla="*/ 14 h 121"/>
                <a:gd name="T10" fmla="*/ 270 w 270"/>
                <a:gd name="T11" fmla="*/ 10 h 121"/>
                <a:gd name="T12" fmla="*/ 267 w 270"/>
                <a:gd name="T13" fmla="*/ 7 h 121"/>
                <a:gd name="T14" fmla="*/ 265 w 270"/>
                <a:gd name="T15" fmla="*/ 4 h 121"/>
                <a:gd name="T16" fmla="*/ 263 w 270"/>
                <a:gd name="T17" fmla="*/ 3 h 121"/>
                <a:gd name="T18" fmla="*/ 259 w 270"/>
                <a:gd name="T19" fmla="*/ 2 h 121"/>
                <a:gd name="T20" fmla="*/ 255 w 270"/>
                <a:gd name="T21" fmla="*/ 0 h 121"/>
                <a:gd name="T22" fmla="*/ 15 w 270"/>
                <a:gd name="T23" fmla="*/ 0 h 121"/>
                <a:gd name="T24" fmla="*/ 11 w 270"/>
                <a:gd name="T25" fmla="*/ 2 h 121"/>
                <a:gd name="T26" fmla="*/ 7 w 270"/>
                <a:gd name="T27" fmla="*/ 3 h 121"/>
                <a:gd name="T28" fmla="*/ 5 w 270"/>
                <a:gd name="T29" fmla="*/ 4 h 121"/>
                <a:gd name="T30" fmla="*/ 2 w 270"/>
                <a:gd name="T31" fmla="*/ 7 h 121"/>
                <a:gd name="T32" fmla="*/ 1 w 270"/>
                <a:gd name="T33" fmla="*/ 10 h 121"/>
                <a:gd name="T34" fmla="*/ 0 w 270"/>
                <a:gd name="T35" fmla="*/ 14 h 121"/>
                <a:gd name="T36" fmla="*/ 0 w 270"/>
                <a:gd name="T37" fmla="*/ 18 h 121"/>
                <a:gd name="T38" fmla="*/ 1 w 270"/>
                <a:gd name="T39" fmla="*/ 21 h 121"/>
                <a:gd name="T40" fmla="*/ 38 w 270"/>
                <a:gd name="T41" fmla="*/ 12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0" h="121">
                  <a:moveTo>
                    <a:pt x="38" y="121"/>
                  </a:moveTo>
                  <a:lnTo>
                    <a:pt x="232" y="121"/>
                  </a:lnTo>
                  <a:lnTo>
                    <a:pt x="270" y="21"/>
                  </a:lnTo>
                  <a:lnTo>
                    <a:pt x="270" y="18"/>
                  </a:lnTo>
                  <a:lnTo>
                    <a:pt x="270" y="14"/>
                  </a:lnTo>
                  <a:lnTo>
                    <a:pt x="270" y="10"/>
                  </a:lnTo>
                  <a:lnTo>
                    <a:pt x="267" y="7"/>
                  </a:lnTo>
                  <a:lnTo>
                    <a:pt x="265" y="4"/>
                  </a:lnTo>
                  <a:lnTo>
                    <a:pt x="263" y="3"/>
                  </a:lnTo>
                  <a:lnTo>
                    <a:pt x="259" y="2"/>
                  </a:lnTo>
                  <a:lnTo>
                    <a:pt x="255" y="0"/>
                  </a:lnTo>
                  <a:lnTo>
                    <a:pt x="15" y="0"/>
                  </a:lnTo>
                  <a:lnTo>
                    <a:pt x="11" y="2"/>
                  </a:lnTo>
                  <a:lnTo>
                    <a:pt x="7" y="3"/>
                  </a:lnTo>
                  <a:lnTo>
                    <a:pt x="5" y="4"/>
                  </a:lnTo>
                  <a:lnTo>
                    <a:pt x="2" y="7"/>
                  </a:lnTo>
                  <a:lnTo>
                    <a:pt x="1" y="10"/>
                  </a:lnTo>
                  <a:lnTo>
                    <a:pt x="0" y="14"/>
                  </a:lnTo>
                  <a:lnTo>
                    <a:pt x="0" y="18"/>
                  </a:lnTo>
                  <a:lnTo>
                    <a:pt x="1" y="21"/>
                  </a:lnTo>
                  <a:lnTo>
                    <a:pt x="38" y="1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2202">
              <a:extLst>
                <a:ext uri="{FF2B5EF4-FFF2-40B4-BE49-F238E27FC236}">
                  <a16:creationId xmlns:a16="http://schemas.microsoft.com/office/drawing/2014/main" id="{217D7245-EC55-4276-8048-14D09464C3B3}"/>
                </a:ext>
              </a:extLst>
            </p:cNvPr>
            <p:cNvSpPr>
              <a:spLocks/>
            </p:cNvSpPr>
            <p:nvPr/>
          </p:nvSpPr>
          <p:spPr bwMode="auto">
            <a:xfrm>
              <a:off x="1554506" y="1389665"/>
              <a:ext cx="106363" cy="238125"/>
            </a:xfrm>
            <a:custGeom>
              <a:avLst/>
              <a:gdLst>
                <a:gd name="T0" fmla="*/ 258 w 331"/>
                <a:gd name="T1" fmla="*/ 0 h 752"/>
                <a:gd name="T2" fmla="*/ 74 w 331"/>
                <a:gd name="T3" fmla="*/ 0 h 752"/>
                <a:gd name="T4" fmla="*/ 0 w 331"/>
                <a:gd name="T5" fmla="*/ 585 h 752"/>
                <a:gd name="T6" fmla="*/ 0 w 331"/>
                <a:gd name="T7" fmla="*/ 588 h 752"/>
                <a:gd name="T8" fmla="*/ 2 w 331"/>
                <a:gd name="T9" fmla="*/ 592 h 752"/>
                <a:gd name="T10" fmla="*/ 3 w 331"/>
                <a:gd name="T11" fmla="*/ 594 h 752"/>
                <a:gd name="T12" fmla="*/ 5 w 331"/>
                <a:gd name="T13" fmla="*/ 597 h 752"/>
                <a:gd name="T14" fmla="*/ 156 w 331"/>
                <a:gd name="T15" fmla="*/ 747 h 752"/>
                <a:gd name="T16" fmla="*/ 160 w 331"/>
                <a:gd name="T17" fmla="*/ 751 h 752"/>
                <a:gd name="T18" fmla="*/ 166 w 331"/>
                <a:gd name="T19" fmla="*/ 752 h 752"/>
                <a:gd name="T20" fmla="*/ 171 w 331"/>
                <a:gd name="T21" fmla="*/ 751 h 752"/>
                <a:gd name="T22" fmla="*/ 176 w 331"/>
                <a:gd name="T23" fmla="*/ 747 h 752"/>
                <a:gd name="T24" fmla="*/ 328 w 331"/>
                <a:gd name="T25" fmla="*/ 597 h 752"/>
                <a:gd name="T26" fmla="*/ 329 w 331"/>
                <a:gd name="T27" fmla="*/ 594 h 752"/>
                <a:gd name="T28" fmla="*/ 330 w 331"/>
                <a:gd name="T29" fmla="*/ 592 h 752"/>
                <a:gd name="T30" fmla="*/ 331 w 331"/>
                <a:gd name="T31" fmla="*/ 588 h 752"/>
                <a:gd name="T32" fmla="*/ 331 w 331"/>
                <a:gd name="T33" fmla="*/ 585 h 752"/>
                <a:gd name="T34" fmla="*/ 258 w 331"/>
                <a:gd name="T35" fmla="*/ 0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1" h="752">
                  <a:moveTo>
                    <a:pt x="258" y="0"/>
                  </a:moveTo>
                  <a:lnTo>
                    <a:pt x="74" y="0"/>
                  </a:lnTo>
                  <a:lnTo>
                    <a:pt x="0" y="585"/>
                  </a:lnTo>
                  <a:lnTo>
                    <a:pt x="0" y="588"/>
                  </a:lnTo>
                  <a:lnTo>
                    <a:pt x="2" y="592"/>
                  </a:lnTo>
                  <a:lnTo>
                    <a:pt x="3" y="594"/>
                  </a:lnTo>
                  <a:lnTo>
                    <a:pt x="5" y="597"/>
                  </a:lnTo>
                  <a:lnTo>
                    <a:pt x="156" y="747"/>
                  </a:lnTo>
                  <a:lnTo>
                    <a:pt x="160" y="751"/>
                  </a:lnTo>
                  <a:lnTo>
                    <a:pt x="166" y="752"/>
                  </a:lnTo>
                  <a:lnTo>
                    <a:pt x="171" y="751"/>
                  </a:lnTo>
                  <a:lnTo>
                    <a:pt x="176" y="747"/>
                  </a:lnTo>
                  <a:lnTo>
                    <a:pt x="328" y="597"/>
                  </a:lnTo>
                  <a:lnTo>
                    <a:pt x="329" y="594"/>
                  </a:lnTo>
                  <a:lnTo>
                    <a:pt x="330" y="592"/>
                  </a:lnTo>
                  <a:lnTo>
                    <a:pt x="331" y="588"/>
                  </a:lnTo>
                  <a:lnTo>
                    <a:pt x="331" y="585"/>
                  </a:lnTo>
                  <a:lnTo>
                    <a:pt x="2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1" name="Group 58">
            <a:extLst>
              <a:ext uri="{FF2B5EF4-FFF2-40B4-BE49-F238E27FC236}">
                <a16:creationId xmlns:a16="http://schemas.microsoft.com/office/drawing/2014/main" id="{98A57A1B-6E11-4EB0-9E76-DB45F3D202A5}"/>
              </a:ext>
            </a:extLst>
          </p:cNvPr>
          <p:cNvGrpSpPr/>
          <p:nvPr/>
        </p:nvGrpSpPr>
        <p:grpSpPr>
          <a:xfrm>
            <a:off x="5791436" y="2173921"/>
            <a:ext cx="609128" cy="609128"/>
            <a:chOff x="7613650" y="1387475"/>
            <a:chExt cx="284163" cy="284163"/>
          </a:xfrm>
          <a:solidFill>
            <a:schemeClr val="accent1"/>
          </a:solidFill>
        </p:grpSpPr>
        <p:sp>
          <p:nvSpPr>
            <p:cNvPr id="22" name="Freeform 4359">
              <a:extLst>
                <a:ext uri="{FF2B5EF4-FFF2-40B4-BE49-F238E27FC236}">
                  <a16:creationId xmlns:a16="http://schemas.microsoft.com/office/drawing/2014/main" id="{5BE6F5A3-048C-4C33-B244-11075061C71C}"/>
                </a:ext>
              </a:extLst>
            </p:cNvPr>
            <p:cNvSpPr>
              <a:spLocks noEditPoints="1"/>
            </p:cNvSpPr>
            <p:nvPr/>
          </p:nvSpPr>
          <p:spPr bwMode="auto">
            <a:xfrm>
              <a:off x="7613650" y="1471613"/>
              <a:ext cx="200025" cy="200025"/>
            </a:xfrm>
            <a:custGeom>
              <a:avLst/>
              <a:gdLst>
                <a:gd name="T0" fmla="*/ 276 w 629"/>
                <a:gd name="T1" fmla="*/ 436 h 629"/>
                <a:gd name="T2" fmla="*/ 233 w 629"/>
                <a:gd name="T3" fmla="*/ 411 h 629"/>
                <a:gd name="T4" fmla="*/ 202 w 629"/>
                <a:gd name="T5" fmla="*/ 374 h 629"/>
                <a:gd name="T6" fmla="*/ 187 w 629"/>
                <a:gd name="T7" fmla="*/ 325 h 629"/>
                <a:gd name="T8" fmla="*/ 192 w 629"/>
                <a:gd name="T9" fmla="*/ 274 h 629"/>
                <a:gd name="T10" fmla="*/ 216 w 629"/>
                <a:gd name="T11" fmla="*/ 231 h 629"/>
                <a:gd name="T12" fmla="*/ 253 w 629"/>
                <a:gd name="T13" fmla="*/ 199 h 629"/>
                <a:gd name="T14" fmla="*/ 301 w 629"/>
                <a:gd name="T15" fmla="*/ 184 h 629"/>
                <a:gd name="T16" fmla="*/ 352 w 629"/>
                <a:gd name="T17" fmla="*/ 190 h 629"/>
                <a:gd name="T18" fmla="*/ 395 w 629"/>
                <a:gd name="T19" fmla="*/ 213 h 629"/>
                <a:gd name="T20" fmla="*/ 426 w 629"/>
                <a:gd name="T21" fmla="*/ 252 h 629"/>
                <a:gd name="T22" fmla="*/ 441 w 629"/>
                <a:gd name="T23" fmla="*/ 300 h 629"/>
                <a:gd name="T24" fmla="*/ 436 w 629"/>
                <a:gd name="T25" fmla="*/ 350 h 629"/>
                <a:gd name="T26" fmla="*/ 413 w 629"/>
                <a:gd name="T27" fmla="*/ 394 h 629"/>
                <a:gd name="T28" fmla="*/ 375 w 629"/>
                <a:gd name="T29" fmla="*/ 425 h 629"/>
                <a:gd name="T30" fmla="*/ 327 w 629"/>
                <a:gd name="T31" fmla="*/ 440 h 629"/>
                <a:gd name="T32" fmla="*/ 572 w 629"/>
                <a:gd name="T33" fmla="*/ 346 h 629"/>
                <a:gd name="T34" fmla="*/ 574 w 629"/>
                <a:gd name="T35" fmla="*/ 302 h 629"/>
                <a:gd name="T36" fmla="*/ 620 w 629"/>
                <a:gd name="T37" fmla="*/ 241 h 629"/>
                <a:gd name="T38" fmla="*/ 628 w 629"/>
                <a:gd name="T39" fmla="*/ 231 h 629"/>
                <a:gd name="T40" fmla="*/ 625 w 629"/>
                <a:gd name="T41" fmla="*/ 219 h 629"/>
                <a:gd name="T42" fmla="*/ 544 w 629"/>
                <a:gd name="T43" fmla="*/ 84 h 629"/>
                <a:gd name="T44" fmla="*/ 532 w 629"/>
                <a:gd name="T45" fmla="*/ 83 h 629"/>
                <a:gd name="T46" fmla="*/ 447 w 629"/>
                <a:gd name="T47" fmla="*/ 88 h 629"/>
                <a:gd name="T48" fmla="*/ 407 w 629"/>
                <a:gd name="T49" fmla="*/ 69 h 629"/>
                <a:gd name="T50" fmla="*/ 404 w 629"/>
                <a:gd name="T51" fmla="*/ 7 h 629"/>
                <a:gd name="T52" fmla="*/ 395 w 629"/>
                <a:gd name="T53" fmla="*/ 0 h 629"/>
                <a:gd name="T54" fmla="*/ 235 w 629"/>
                <a:gd name="T55" fmla="*/ 1 h 629"/>
                <a:gd name="T56" fmla="*/ 227 w 629"/>
                <a:gd name="T57" fmla="*/ 10 h 629"/>
                <a:gd name="T58" fmla="*/ 216 w 629"/>
                <a:gd name="T59" fmla="*/ 72 h 629"/>
                <a:gd name="T60" fmla="*/ 177 w 629"/>
                <a:gd name="T61" fmla="*/ 91 h 629"/>
                <a:gd name="T62" fmla="*/ 98 w 629"/>
                <a:gd name="T63" fmla="*/ 84 h 629"/>
                <a:gd name="T64" fmla="*/ 87 w 629"/>
                <a:gd name="T65" fmla="*/ 83 h 629"/>
                <a:gd name="T66" fmla="*/ 78 w 629"/>
                <a:gd name="T67" fmla="*/ 90 h 629"/>
                <a:gd name="T68" fmla="*/ 1 w 629"/>
                <a:gd name="T69" fmla="*/ 228 h 629"/>
                <a:gd name="T70" fmla="*/ 57 w 629"/>
                <a:gd name="T71" fmla="*/ 269 h 629"/>
                <a:gd name="T72" fmla="*/ 54 w 629"/>
                <a:gd name="T73" fmla="*/ 313 h 629"/>
                <a:gd name="T74" fmla="*/ 57 w 629"/>
                <a:gd name="T75" fmla="*/ 355 h 629"/>
                <a:gd name="T76" fmla="*/ 2 w 629"/>
                <a:gd name="T77" fmla="*/ 391 h 629"/>
                <a:gd name="T78" fmla="*/ 1 w 629"/>
                <a:gd name="T79" fmla="*/ 402 h 629"/>
                <a:gd name="T80" fmla="*/ 86 w 629"/>
                <a:gd name="T81" fmla="*/ 543 h 629"/>
                <a:gd name="T82" fmla="*/ 98 w 629"/>
                <a:gd name="T83" fmla="*/ 542 h 629"/>
                <a:gd name="T84" fmla="*/ 177 w 629"/>
                <a:gd name="T85" fmla="*/ 533 h 629"/>
                <a:gd name="T86" fmla="*/ 216 w 629"/>
                <a:gd name="T87" fmla="*/ 552 h 629"/>
                <a:gd name="T88" fmla="*/ 227 w 629"/>
                <a:gd name="T89" fmla="*/ 620 h 629"/>
                <a:gd name="T90" fmla="*/ 235 w 629"/>
                <a:gd name="T91" fmla="*/ 628 h 629"/>
                <a:gd name="T92" fmla="*/ 395 w 629"/>
                <a:gd name="T93" fmla="*/ 629 h 629"/>
                <a:gd name="T94" fmla="*/ 404 w 629"/>
                <a:gd name="T95" fmla="*/ 623 h 629"/>
                <a:gd name="T96" fmla="*/ 407 w 629"/>
                <a:gd name="T97" fmla="*/ 556 h 629"/>
                <a:gd name="T98" fmla="*/ 447 w 629"/>
                <a:gd name="T99" fmla="*/ 538 h 629"/>
                <a:gd name="T100" fmla="*/ 533 w 629"/>
                <a:gd name="T101" fmla="*/ 543 h 629"/>
                <a:gd name="T102" fmla="*/ 545 w 629"/>
                <a:gd name="T103" fmla="*/ 543 h 629"/>
                <a:gd name="T104" fmla="*/ 627 w 629"/>
                <a:gd name="T105" fmla="*/ 405 h 629"/>
                <a:gd name="T106" fmla="*/ 628 w 629"/>
                <a:gd name="T107" fmla="*/ 394 h 629"/>
                <a:gd name="T108" fmla="*/ 621 w 629"/>
                <a:gd name="T109" fmla="*/ 385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9" h="629">
                  <a:moveTo>
                    <a:pt x="314" y="441"/>
                  </a:moveTo>
                  <a:lnTo>
                    <a:pt x="301" y="440"/>
                  </a:lnTo>
                  <a:lnTo>
                    <a:pt x="288" y="439"/>
                  </a:lnTo>
                  <a:lnTo>
                    <a:pt x="276" y="436"/>
                  </a:lnTo>
                  <a:lnTo>
                    <a:pt x="264" y="430"/>
                  </a:lnTo>
                  <a:lnTo>
                    <a:pt x="253" y="425"/>
                  </a:lnTo>
                  <a:lnTo>
                    <a:pt x="242" y="418"/>
                  </a:lnTo>
                  <a:lnTo>
                    <a:pt x="233" y="411"/>
                  </a:lnTo>
                  <a:lnTo>
                    <a:pt x="223" y="404"/>
                  </a:lnTo>
                  <a:lnTo>
                    <a:pt x="216" y="394"/>
                  </a:lnTo>
                  <a:lnTo>
                    <a:pt x="208" y="384"/>
                  </a:lnTo>
                  <a:lnTo>
                    <a:pt x="202" y="374"/>
                  </a:lnTo>
                  <a:lnTo>
                    <a:pt x="196" y="362"/>
                  </a:lnTo>
                  <a:lnTo>
                    <a:pt x="192" y="350"/>
                  </a:lnTo>
                  <a:lnTo>
                    <a:pt x="189" y="338"/>
                  </a:lnTo>
                  <a:lnTo>
                    <a:pt x="187" y="325"/>
                  </a:lnTo>
                  <a:lnTo>
                    <a:pt x="186" y="313"/>
                  </a:lnTo>
                  <a:lnTo>
                    <a:pt x="187" y="300"/>
                  </a:lnTo>
                  <a:lnTo>
                    <a:pt x="189" y="287"/>
                  </a:lnTo>
                  <a:lnTo>
                    <a:pt x="192" y="274"/>
                  </a:lnTo>
                  <a:lnTo>
                    <a:pt x="196" y="262"/>
                  </a:lnTo>
                  <a:lnTo>
                    <a:pt x="202" y="252"/>
                  </a:lnTo>
                  <a:lnTo>
                    <a:pt x="208" y="241"/>
                  </a:lnTo>
                  <a:lnTo>
                    <a:pt x="216" y="231"/>
                  </a:lnTo>
                  <a:lnTo>
                    <a:pt x="223" y="222"/>
                  </a:lnTo>
                  <a:lnTo>
                    <a:pt x="233" y="213"/>
                  </a:lnTo>
                  <a:lnTo>
                    <a:pt x="242" y="206"/>
                  </a:lnTo>
                  <a:lnTo>
                    <a:pt x="253" y="199"/>
                  </a:lnTo>
                  <a:lnTo>
                    <a:pt x="264" y="194"/>
                  </a:lnTo>
                  <a:lnTo>
                    <a:pt x="276" y="190"/>
                  </a:lnTo>
                  <a:lnTo>
                    <a:pt x="288" y="186"/>
                  </a:lnTo>
                  <a:lnTo>
                    <a:pt x="301" y="184"/>
                  </a:lnTo>
                  <a:lnTo>
                    <a:pt x="314" y="184"/>
                  </a:lnTo>
                  <a:lnTo>
                    <a:pt x="327" y="184"/>
                  </a:lnTo>
                  <a:lnTo>
                    <a:pt x="340" y="186"/>
                  </a:lnTo>
                  <a:lnTo>
                    <a:pt x="352" y="190"/>
                  </a:lnTo>
                  <a:lnTo>
                    <a:pt x="363" y="194"/>
                  </a:lnTo>
                  <a:lnTo>
                    <a:pt x="375" y="199"/>
                  </a:lnTo>
                  <a:lnTo>
                    <a:pt x="386" y="206"/>
                  </a:lnTo>
                  <a:lnTo>
                    <a:pt x="395" y="213"/>
                  </a:lnTo>
                  <a:lnTo>
                    <a:pt x="404" y="222"/>
                  </a:lnTo>
                  <a:lnTo>
                    <a:pt x="413" y="231"/>
                  </a:lnTo>
                  <a:lnTo>
                    <a:pt x="420" y="241"/>
                  </a:lnTo>
                  <a:lnTo>
                    <a:pt x="426" y="252"/>
                  </a:lnTo>
                  <a:lnTo>
                    <a:pt x="432" y="262"/>
                  </a:lnTo>
                  <a:lnTo>
                    <a:pt x="436" y="274"/>
                  </a:lnTo>
                  <a:lnTo>
                    <a:pt x="439" y="287"/>
                  </a:lnTo>
                  <a:lnTo>
                    <a:pt x="441" y="300"/>
                  </a:lnTo>
                  <a:lnTo>
                    <a:pt x="443" y="313"/>
                  </a:lnTo>
                  <a:lnTo>
                    <a:pt x="441" y="325"/>
                  </a:lnTo>
                  <a:lnTo>
                    <a:pt x="439" y="338"/>
                  </a:lnTo>
                  <a:lnTo>
                    <a:pt x="436" y="350"/>
                  </a:lnTo>
                  <a:lnTo>
                    <a:pt x="432" y="362"/>
                  </a:lnTo>
                  <a:lnTo>
                    <a:pt x="426" y="374"/>
                  </a:lnTo>
                  <a:lnTo>
                    <a:pt x="420" y="384"/>
                  </a:lnTo>
                  <a:lnTo>
                    <a:pt x="413" y="394"/>
                  </a:lnTo>
                  <a:lnTo>
                    <a:pt x="404" y="404"/>
                  </a:lnTo>
                  <a:lnTo>
                    <a:pt x="395" y="411"/>
                  </a:lnTo>
                  <a:lnTo>
                    <a:pt x="386" y="418"/>
                  </a:lnTo>
                  <a:lnTo>
                    <a:pt x="375" y="425"/>
                  </a:lnTo>
                  <a:lnTo>
                    <a:pt x="363" y="430"/>
                  </a:lnTo>
                  <a:lnTo>
                    <a:pt x="352" y="436"/>
                  </a:lnTo>
                  <a:lnTo>
                    <a:pt x="340" y="439"/>
                  </a:lnTo>
                  <a:lnTo>
                    <a:pt x="327" y="440"/>
                  </a:lnTo>
                  <a:lnTo>
                    <a:pt x="314" y="441"/>
                  </a:lnTo>
                  <a:close/>
                  <a:moveTo>
                    <a:pt x="621" y="385"/>
                  </a:moveTo>
                  <a:lnTo>
                    <a:pt x="571" y="355"/>
                  </a:lnTo>
                  <a:lnTo>
                    <a:pt x="572" y="346"/>
                  </a:lnTo>
                  <a:lnTo>
                    <a:pt x="573" y="335"/>
                  </a:lnTo>
                  <a:lnTo>
                    <a:pt x="574" y="323"/>
                  </a:lnTo>
                  <a:lnTo>
                    <a:pt x="574" y="313"/>
                  </a:lnTo>
                  <a:lnTo>
                    <a:pt x="574" y="302"/>
                  </a:lnTo>
                  <a:lnTo>
                    <a:pt x="573" y="291"/>
                  </a:lnTo>
                  <a:lnTo>
                    <a:pt x="572" y="280"/>
                  </a:lnTo>
                  <a:lnTo>
                    <a:pt x="570" y="269"/>
                  </a:lnTo>
                  <a:lnTo>
                    <a:pt x="620" y="241"/>
                  </a:lnTo>
                  <a:lnTo>
                    <a:pt x="623" y="239"/>
                  </a:lnTo>
                  <a:lnTo>
                    <a:pt x="624" y="237"/>
                  </a:lnTo>
                  <a:lnTo>
                    <a:pt x="627" y="234"/>
                  </a:lnTo>
                  <a:lnTo>
                    <a:pt x="628" y="231"/>
                  </a:lnTo>
                  <a:lnTo>
                    <a:pt x="628" y="228"/>
                  </a:lnTo>
                  <a:lnTo>
                    <a:pt x="628" y="226"/>
                  </a:lnTo>
                  <a:lnTo>
                    <a:pt x="628" y="223"/>
                  </a:lnTo>
                  <a:lnTo>
                    <a:pt x="625" y="219"/>
                  </a:lnTo>
                  <a:lnTo>
                    <a:pt x="551" y="90"/>
                  </a:lnTo>
                  <a:lnTo>
                    <a:pt x="548" y="87"/>
                  </a:lnTo>
                  <a:lnTo>
                    <a:pt x="546" y="85"/>
                  </a:lnTo>
                  <a:lnTo>
                    <a:pt x="544" y="84"/>
                  </a:lnTo>
                  <a:lnTo>
                    <a:pt x="541" y="83"/>
                  </a:lnTo>
                  <a:lnTo>
                    <a:pt x="539" y="81"/>
                  </a:lnTo>
                  <a:lnTo>
                    <a:pt x="536" y="81"/>
                  </a:lnTo>
                  <a:lnTo>
                    <a:pt x="532" y="83"/>
                  </a:lnTo>
                  <a:lnTo>
                    <a:pt x="530" y="84"/>
                  </a:lnTo>
                  <a:lnTo>
                    <a:pt x="481" y="113"/>
                  </a:lnTo>
                  <a:lnTo>
                    <a:pt x="465" y="99"/>
                  </a:lnTo>
                  <a:lnTo>
                    <a:pt x="447" y="88"/>
                  </a:lnTo>
                  <a:lnTo>
                    <a:pt x="438" y="83"/>
                  </a:lnTo>
                  <a:lnTo>
                    <a:pt x="429" y="77"/>
                  </a:lnTo>
                  <a:lnTo>
                    <a:pt x="418" y="73"/>
                  </a:lnTo>
                  <a:lnTo>
                    <a:pt x="407" y="69"/>
                  </a:lnTo>
                  <a:lnTo>
                    <a:pt x="407" y="15"/>
                  </a:lnTo>
                  <a:lnTo>
                    <a:pt x="407" y="12"/>
                  </a:lnTo>
                  <a:lnTo>
                    <a:pt x="406" y="10"/>
                  </a:lnTo>
                  <a:lnTo>
                    <a:pt x="404" y="7"/>
                  </a:lnTo>
                  <a:lnTo>
                    <a:pt x="403" y="4"/>
                  </a:lnTo>
                  <a:lnTo>
                    <a:pt x="401" y="2"/>
                  </a:lnTo>
                  <a:lnTo>
                    <a:pt x="398" y="1"/>
                  </a:lnTo>
                  <a:lnTo>
                    <a:pt x="395" y="0"/>
                  </a:lnTo>
                  <a:lnTo>
                    <a:pt x="392" y="0"/>
                  </a:lnTo>
                  <a:lnTo>
                    <a:pt x="241" y="0"/>
                  </a:lnTo>
                  <a:lnTo>
                    <a:pt x="238" y="0"/>
                  </a:lnTo>
                  <a:lnTo>
                    <a:pt x="235" y="1"/>
                  </a:lnTo>
                  <a:lnTo>
                    <a:pt x="233" y="2"/>
                  </a:lnTo>
                  <a:lnTo>
                    <a:pt x="231" y="4"/>
                  </a:lnTo>
                  <a:lnTo>
                    <a:pt x="229" y="7"/>
                  </a:lnTo>
                  <a:lnTo>
                    <a:pt x="227" y="10"/>
                  </a:lnTo>
                  <a:lnTo>
                    <a:pt x="226" y="12"/>
                  </a:lnTo>
                  <a:lnTo>
                    <a:pt x="226" y="15"/>
                  </a:lnTo>
                  <a:lnTo>
                    <a:pt x="226" y="69"/>
                  </a:lnTo>
                  <a:lnTo>
                    <a:pt x="216" y="72"/>
                  </a:lnTo>
                  <a:lnTo>
                    <a:pt x="206" y="76"/>
                  </a:lnTo>
                  <a:lnTo>
                    <a:pt x="196" y="80"/>
                  </a:lnTo>
                  <a:lnTo>
                    <a:pt x="187" y="86"/>
                  </a:lnTo>
                  <a:lnTo>
                    <a:pt x="177" y="91"/>
                  </a:lnTo>
                  <a:lnTo>
                    <a:pt x="168" y="98"/>
                  </a:lnTo>
                  <a:lnTo>
                    <a:pt x="159" y="105"/>
                  </a:lnTo>
                  <a:lnTo>
                    <a:pt x="149" y="113"/>
                  </a:lnTo>
                  <a:lnTo>
                    <a:pt x="98" y="84"/>
                  </a:lnTo>
                  <a:lnTo>
                    <a:pt x="96" y="83"/>
                  </a:lnTo>
                  <a:lnTo>
                    <a:pt x="93" y="81"/>
                  </a:lnTo>
                  <a:lnTo>
                    <a:pt x="90" y="81"/>
                  </a:lnTo>
                  <a:lnTo>
                    <a:pt x="87" y="83"/>
                  </a:lnTo>
                  <a:lnTo>
                    <a:pt x="84" y="84"/>
                  </a:lnTo>
                  <a:lnTo>
                    <a:pt x="82" y="85"/>
                  </a:lnTo>
                  <a:lnTo>
                    <a:pt x="80" y="87"/>
                  </a:lnTo>
                  <a:lnTo>
                    <a:pt x="78" y="90"/>
                  </a:lnTo>
                  <a:lnTo>
                    <a:pt x="3" y="219"/>
                  </a:lnTo>
                  <a:lnTo>
                    <a:pt x="1" y="222"/>
                  </a:lnTo>
                  <a:lnTo>
                    <a:pt x="1" y="225"/>
                  </a:lnTo>
                  <a:lnTo>
                    <a:pt x="1" y="228"/>
                  </a:lnTo>
                  <a:lnTo>
                    <a:pt x="1" y="230"/>
                  </a:lnTo>
                  <a:lnTo>
                    <a:pt x="4" y="236"/>
                  </a:lnTo>
                  <a:lnTo>
                    <a:pt x="8" y="241"/>
                  </a:lnTo>
                  <a:lnTo>
                    <a:pt x="57" y="269"/>
                  </a:lnTo>
                  <a:lnTo>
                    <a:pt x="56" y="280"/>
                  </a:lnTo>
                  <a:lnTo>
                    <a:pt x="55" y="291"/>
                  </a:lnTo>
                  <a:lnTo>
                    <a:pt x="54" y="302"/>
                  </a:lnTo>
                  <a:lnTo>
                    <a:pt x="54" y="313"/>
                  </a:lnTo>
                  <a:lnTo>
                    <a:pt x="54" y="323"/>
                  </a:lnTo>
                  <a:lnTo>
                    <a:pt x="55" y="335"/>
                  </a:lnTo>
                  <a:lnTo>
                    <a:pt x="56" y="346"/>
                  </a:lnTo>
                  <a:lnTo>
                    <a:pt x="57" y="355"/>
                  </a:lnTo>
                  <a:lnTo>
                    <a:pt x="7" y="385"/>
                  </a:lnTo>
                  <a:lnTo>
                    <a:pt x="5" y="387"/>
                  </a:lnTo>
                  <a:lnTo>
                    <a:pt x="3" y="389"/>
                  </a:lnTo>
                  <a:lnTo>
                    <a:pt x="2" y="391"/>
                  </a:lnTo>
                  <a:lnTo>
                    <a:pt x="1" y="394"/>
                  </a:lnTo>
                  <a:lnTo>
                    <a:pt x="0" y="396"/>
                  </a:lnTo>
                  <a:lnTo>
                    <a:pt x="1" y="399"/>
                  </a:lnTo>
                  <a:lnTo>
                    <a:pt x="1" y="402"/>
                  </a:lnTo>
                  <a:lnTo>
                    <a:pt x="2" y="405"/>
                  </a:lnTo>
                  <a:lnTo>
                    <a:pt x="78" y="536"/>
                  </a:lnTo>
                  <a:lnTo>
                    <a:pt x="81" y="540"/>
                  </a:lnTo>
                  <a:lnTo>
                    <a:pt x="86" y="543"/>
                  </a:lnTo>
                  <a:lnTo>
                    <a:pt x="89" y="544"/>
                  </a:lnTo>
                  <a:lnTo>
                    <a:pt x="93" y="544"/>
                  </a:lnTo>
                  <a:lnTo>
                    <a:pt x="95" y="543"/>
                  </a:lnTo>
                  <a:lnTo>
                    <a:pt x="98" y="542"/>
                  </a:lnTo>
                  <a:lnTo>
                    <a:pt x="149" y="513"/>
                  </a:lnTo>
                  <a:lnTo>
                    <a:pt x="159" y="520"/>
                  </a:lnTo>
                  <a:lnTo>
                    <a:pt x="168" y="527"/>
                  </a:lnTo>
                  <a:lnTo>
                    <a:pt x="177" y="533"/>
                  </a:lnTo>
                  <a:lnTo>
                    <a:pt x="187" y="539"/>
                  </a:lnTo>
                  <a:lnTo>
                    <a:pt x="196" y="544"/>
                  </a:lnTo>
                  <a:lnTo>
                    <a:pt x="206" y="549"/>
                  </a:lnTo>
                  <a:lnTo>
                    <a:pt x="216" y="552"/>
                  </a:lnTo>
                  <a:lnTo>
                    <a:pt x="226" y="556"/>
                  </a:lnTo>
                  <a:lnTo>
                    <a:pt x="226" y="614"/>
                  </a:lnTo>
                  <a:lnTo>
                    <a:pt x="226" y="617"/>
                  </a:lnTo>
                  <a:lnTo>
                    <a:pt x="227" y="620"/>
                  </a:lnTo>
                  <a:lnTo>
                    <a:pt x="229" y="623"/>
                  </a:lnTo>
                  <a:lnTo>
                    <a:pt x="231" y="625"/>
                  </a:lnTo>
                  <a:lnTo>
                    <a:pt x="233" y="627"/>
                  </a:lnTo>
                  <a:lnTo>
                    <a:pt x="235" y="628"/>
                  </a:lnTo>
                  <a:lnTo>
                    <a:pt x="238" y="629"/>
                  </a:lnTo>
                  <a:lnTo>
                    <a:pt x="241" y="629"/>
                  </a:lnTo>
                  <a:lnTo>
                    <a:pt x="392" y="629"/>
                  </a:lnTo>
                  <a:lnTo>
                    <a:pt x="395" y="629"/>
                  </a:lnTo>
                  <a:lnTo>
                    <a:pt x="398" y="628"/>
                  </a:lnTo>
                  <a:lnTo>
                    <a:pt x="401" y="627"/>
                  </a:lnTo>
                  <a:lnTo>
                    <a:pt x="403" y="625"/>
                  </a:lnTo>
                  <a:lnTo>
                    <a:pt x="404" y="623"/>
                  </a:lnTo>
                  <a:lnTo>
                    <a:pt x="406" y="620"/>
                  </a:lnTo>
                  <a:lnTo>
                    <a:pt x="407" y="617"/>
                  </a:lnTo>
                  <a:lnTo>
                    <a:pt x="407" y="614"/>
                  </a:lnTo>
                  <a:lnTo>
                    <a:pt x="407" y="556"/>
                  </a:lnTo>
                  <a:lnTo>
                    <a:pt x="418" y="552"/>
                  </a:lnTo>
                  <a:lnTo>
                    <a:pt x="429" y="548"/>
                  </a:lnTo>
                  <a:lnTo>
                    <a:pt x="438" y="544"/>
                  </a:lnTo>
                  <a:lnTo>
                    <a:pt x="447" y="538"/>
                  </a:lnTo>
                  <a:lnTo>
                    <a:pt x="465" y="527"/>
                  </a:lnTo>
                  <a:lnTo>
                    <a:pt x="481" y="513"/>
                  </a:lnTo>
                  <a:lnTo>
                    <a:pt x="530" y="542"/>
                  </a:lnTo>
                  <a:lnTo>
                    <a:pt x="533" y="543"/>
                  </a:lnTo>
                  <a:lnTo>
                    <a:pt x="537" y="544"/>
                  </a:lnTo>
                  <a:lnTo>
                    <a:pt x="539" y="544"/>
                  </a:lnTo>
                  <a:lnTo>
                    <a:pt x="542" y="543"/>
                  </a:lnTo>
                  <a:lnTo>
                    <a:pt x="545" y="543"/>
                  </a:lnTo>
                  <a:lnTo>
                    <a:pt x="547" y="540"/>
                  </a:lnTo>
                  <a:lnTo>
                    <a:pt x="550" y="539"/>
                  </a:lnTo>
                  <a:lnTo>
                    <a:pt x="552" y="536"/>
                  </a:lnTo>
                  <a:lnTo>
                    <a:pt x="627" y="405"/>
                  </a:lnTo>
                  <a:lnTo>
                    <a:pt x="628" y="402"/>
                  </a:lnTo>
                  <a:lnTo>
                    <a:pt x="628" y="399"/>
                  </a:lnTo>
                  <a:lnTo>
                    <a:pt x="629" y="396"/>
                  </a:lnTo>
                  <a:lnTo>
                    <a:pt x="628" y="394"/>
                  </a:lnTo>
                  <a:lnTo>
                    <a:pt x="627" y="391"/>
                  </a:lnTo>
                  <a:lnTo>
                    <a:pt x="625" y="389"/>
                  </a:lnTo>
                  <a:lnTo>
                    <a:pt x="623" y="387"/>
                  </a:lnTo>
                  <a:lnTo>
                    <a:pt x="621" y="3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4360">
              <a:extLst>
                <a:ext uri="{FF2B5EF4-FFF2-40B4-BE49-F238E27FC236}">
                  <a16:creationId xmlns:a16="http://schemas.microsoft.com/office/drawing/2014/main" id="{1432A531-7464-4991-AFFD-28E0172F4F37}"/>
                </a:ext>
              </a:extLst>
            </p:cNvPr>
            <p:cNvSpPr>
              <a:spLocks noEditPoints="1"/>
            </p:cNvSpPr>
            <p:nvPr/>
          </p:nvSpPr>
          <p:spPr bwMode="auto">
            <a:xfrm>
              <a:off x="7781925" y="1387475"/>
              <a:ext cx="115888" cy="117475"/>
            </a:xfrm>
            <a:custGeom>
              <a:avLst/>
              <a:gdLst>
                <a:gd name="T0" fmla="*/ 160 w 362"/>
                <a:gd name="T1" fmla="*/ 252 h 369"/>
                <a:gd name="T2" fmla="*/ 135 w 362"/>
                <a:gd name="T3" fmla="*/ 238 h 369"/>
                <a:gd name="T4" fmla="*/ 118 w 362"/>
                <a:gd name="T5" fmla="*/ 218 h 369"/>
                <a:gd name="T6" fmla="*/ 109 w 362"/>
                <a:gd name="T7" fmla="*/ 190 h 369"/>
                <a:gd name="T8" fmla="*/ 113 w 362"/>
                <a:gd name="T9" fmla="*/ 162 h 369"/>
                <a:gd name="T10" fmla="*/ 125 w 362"/>
                <a:gd name="T11" fmla="*/ 138 h 369"/>
                <a:gd name="T12" fmla="*/ 147 w 362"/>
                <a:gd name="T13" fmla="*/ 121 h 369"/>
                <a:gd name="T14" fmla="*/ 174 w 362"/>
                <a:gd name="T15" fmla="*/ 112 h 369"/>
                <a:gd name="T16" fmla="*/ 202 w 362"/>
                <a:gd name="T17" fmla="*/ 114 h 369"/>
                <a:gd name="T18" fmla="*/ 226 w 362"/>
                <a:gd name="T19" fmla="*/ 128 h 369"/>
                <a:gd name="T20" fmla="*/ 244 w 362"/>
                <a:gd name="T21" fmla="*/ 149 h 369"/>
                <a:gd name="T22" fmla="*/ 252 w 362"/>
                <a:gd name="T23" fmla="*/ 176 h 369"/>
                <a:gd name="T24" fmla="*/ 250 w 362"/>
                <a:gd name="T25" fmla="*/ 205 h 369"/>
                <a:gd name="T26" fmla="*/ 236 w 362"/>
                <a:gd name="T27" fmla="*/ 229 h 369"/>
                <a:gd name="T28" fmla="*/ 215 w 362"/>
                <a:gd name="T29" fmla="*/ 247 h 369"/>
                <a:gd name="T30" fmla="*/ 189 w 362"/>
                <a:gd name="T31" fmla="*/ 254 h 369"/>
                <a:gd name="T32" fmla="*/ 328 w 362"/>
                <a:gd name="T33" fmla="*/ 195 h 369"/>
                <a:gd name="T34" fmla="*/ 354 w 362"/>
                <a:gd name="T35" fmla="*/ 144 h 369"/>
                <a:gd name="T36" fmla="*/ 361 w 362"/>
                <a:gd name="T37" fmla="*/ 136 h 369"/>
                <a:gd name="T38" fmla="*/ 360 w 362"/>
                <a:gd name="T39" fmla="*/ 124 h 369"/>
                <a:gd name="T40" fmla="*/ 316 w 362"/>
                <a:gd name="T41" fmla="*/ 53 h 369"/>
                <a:gd name="T42" fmla="*/ 304 w 362"/>
                <a:gd name="T43" fmla="*/ 52 h 369"/>
                <a:gd name="T44" fmla="*/ 256 w 362"/>
                <a:gd name="T45" fmla="*/ 56 h 369"/>
                <a:gd name="T46" fmla="*/ 236 w 362"/>
                <a:gd name="T47" fmla="*/ 10 h 369"/>
                <a:gd name="T48" fmla="*/ 229 w 362"/>
                <a:gd name="T49" fmla="*/ 2 h 369"/>
                <a:gd name="T50" fmla="*/ 146 w 362"/>
                <a:gd name="T51" fmla="*/ 0 h 369"/>
                <a:gd name="T52" fmla="*/ 135 w 362"/>
                <a:gd name="T53" fmla="*/ 3 h 369"/>
                <a:gd name="T54" fmla="*/ 131 w 362"/>
                <a:gd name="T55" fmla="*/ 14 h 369"/>
                <a:gd name="T56" fmla="*/ 99 w 362"/>
                <a:gd name="T57" fmla="*/ 63 h 369"/>
                <a:gd name="T58" fmla="*/ 55 w 362"/>
                <a:gd name="T59" fmla="*/ 51 h 369"/>
                <a:gd name="T60" fmla="*/ 44 w 362"/>
                <a:gd name="T61" fmla="*/ 54 h 369"/>
                <a:gd name="T62" fmla="*/ 1 w 362"/>
                <a:gd name="T63" fmla="*/ 126 h 369"/>
                <a:gd name="T64" fmla="*/ 2 w 362"/>
                <a:gd name="T65" fmla="*/ 139 h 369"/>
                <a:gd name="T66" fmla="*/ 36 w 362"/>
                <a:gd name="T67" fmla="*/ 160 h 369"/>
                <a:gd name="T68" fmla="*/ 36 w 362"/>
                <a:gd name="T69" fmla="*/ 207 h 369"/>
                <a:gd name="T70" fmla="*/ 1 w 362"/>
                <a:gd name="T71" fmla="*/ 230 h 369"/>
                <a:gd name="T72" fmla="*/ 1 w 362"/>
                <a:gd name="T73" fmla="*/ 240 h 369"/>
                <a:gd name="T74" fmla="*/ 44 w 362"/>
                <a:gd name="T75" fmla="*/ 313 h 369"/>
                <a:gd name="T76" fmla="*/ 60 w 362"/>
                <a:gd name="T77" fmla="*/ 314 h 369"/>
                <a:gd name="T78" fmla="*/ 120 w 362"/>
                <a:gd name="T79" fmla="*/ 316 h 369"/>
                <a:gd name="T80" fmla="*/ 132 w 362"/>
                <a:gd name="T81" fmla="*/ 359 h 369"/>
                <a:gd name="T82" fmla="*/ 140 w 362"/>
                <a:gd name="T83" fmla="*/ 368 h 369"/>
                <a:gd name="T84" fmla="*/ 225 w 362"/>
                <a:gd name="T85" fmla="*/ 368 h 369"/>
                <a:gd name="T86" fmla="*/ 233 w 362"/>
                <a:gd name="T87" fmla="*/ 361 h 369"/>
                <a:gd name="T88" fmla="*/ 237 w 362"/>
                <a:gd name="T89" fmla="*/ 321 h 369"/>
                <a:gd name="T90" fmla="*/ 274 w 362"/>
                <a:gd name="T91" fmla="*/ 298 h 369"/>
                <a:gd name="T92" fmla="*/ 310 w 362"/>
                <a:gd name="T93" fmla="*/ 316 h 369"/>
                <a:gd name="T94" fmla="*/ 360 w 362"/>
                <a:gd name="T95" fmla="*/ 243 h 369"/>
                <a:gd name="T96" fmla="*/ 362 w 362"/>
                <a:gd name="T97" fmla="*/ 232 h 369"/>
                <a:gd name="T98" fmla="*/ 354 w 362"/>
                <a:gd name="T99" fmla="*/ 223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62" h="369">
                  <a:moveTo>
                    <a:pt x="181" y="255"/>
                  </a:moveTo>
                  <a:lnTo>
                    <a:pt x="174" y="254"/>
                  </a:lnTo>
                  <a:lnTo>
                    <a:pt x="166" y="253"/>
                  </a:lnTo>
                  <a:lnTo>
                    <a:pt x="160" y="252"/>
                  </a:lnTo>
                  <a:lnTo>
                    <a:pt x="153" y="249"/>
                  </a:lnTo>
                  <a:lnTo>
                    <a:pt x="147" y="247"/>
                  </a:lnTo>
                  <a:lnTo>
                    <a:pt x="141" y="243"/>
                  </a:lnTo>
                  <a:lnTo>
                    <a:pt x="135" y="238"/>
                  </a:lnTo>
                  <a:lnTo>
                    <a:pt x="131" y="234"/>
                  </a:lnTo>
                  <a:lnTo>
                    <a:pt x="125" y="229"/>
                  </a:lnTo>
                  <a:lnTo>
                    <a:pt x="122" y="223"/>
                  </a:lnTo>
                  <a:lnTo>
                    <a:pt x="118" y="218"/>
                  </a:lnTo>
                  <a:lnTo>
                    <a:pt x="115" y="212"/>
                  </a:lnTo>
                  <a:lnTo>
                    <a:pt x="113" y="205"/>
                  </a:lnTo>
                  <a:lnTo>
                    <a:pt x="110" y="198"/>
                  </a:lnTo>
                  <a:lnTo>
                    <a:pt x="109" y="190"/>
                  </a:lnTo>
                  <a:lnTo>
                    <a:pt x="109" y="183"/>
                  </a:lnTo>
                  <a:lnTo>
                    <a:pt x="109" y="176"/>
                  </a:lnTo>
                  <a:lnTo>
                    <a:pt x="110" y="169"/>
                  </a:lnTo>
                  <a:lnTo>
                    <a:pt x="113" y="162"/>
                  </a:lnTo>
                  <a:lnTo>
                    <a:pt x="115" y="156"/>
                  </a:lnTo>
                  <a:lnTo>
                    <a:pt x="118" y="149"/>
                  </a:lnTo>
                  <a:lnTo>
                    <a:pt x="122" y="143"/>
                  </a:lnTo>
                  <a:lnTo>
                    <a:pt x="125" y="138"/>
                  </a:lnTo>
                  <a:lnTo>
                    <a:pt x="131" y="132"/>
                  </a:lnTo>
                  <a:lnTo>
                    <a:pt x="135" y="128"/>
                  </a:lnTo>
                  <a:lnTo>
                    <a:pt x="141" y="124"/>
                  </a:lnTo>
                  <a:lnTo>
                    <a:pt x="147" y="121"/>
                  </a:lnTo>
                  <a:lnTo>
                    <a:pt x="153" y="117"/>
                  </a:lnTo>
                  <a:lnTo>
                    <a:pt x="160" y="114"/>
                  </a:lnTo>
                  <a:lnTo>
                    <a:pt x="166" y="113"/>
                  </a:lnTo>
                  <a:lnTo>
                    <a:pt x="174" y="112"/>
                  </a:lnTo>
                  <a:lnTo>
                    <a:pt x="181" y="111"/>
                  </a:lnTo>
                  <a:lnTo>
                    <a:pt x="189" y="112"/>
                  </a:lnTo>
                  <a:lnTo>
                    <a:pt x="195" y="113"/>
                  </a:lnTo>
                  <a:lnTo>
                    <a:pt x="202" y="114"/>
                  </a:lnTo>
                  <a:lnTo>
                    <a:pt x="209" y="117"/>
                  </a:lnTo>
                  <a:lnTo>
                    <a:pt x="215" y="121"/>
                  </a:lnTo>
                  <a:lnTo>
                    <a:pt x="221" y="124"/>
                  </a:lnTo>
                  <a:lnTo>
                    <a:pt x="226" y="128"/>
                  </a:lnTo>
                  <a:lnTo>
                    <a:pt x="231" y="132"/>
                  </a:lnTo>
                  <a:lnTo>
                    <a:pt x="236" y="138"/>
                  </a:lnTo>
                  <a:lnTo>
                    <a:pt x="240" y="143"/>
                  </a:lnTo>
                  <a:lnTo>
                    <a:pt x="244" y="149"/>
                  </a:lnTo>
                  <a:lnTo>
                    <a:pt x="247" y="156"/>
                  </a:lnTo>
                  <a:lnTo>
                    <a:pt x="250" y="162"/>
                  </a:lnTo>
                  <a:lnTo>
                    <a:pt x="251" y="169"/>
                  </a:lnTo>
                  <a:lnTo>
                    <a:pt x="252" y="176"/>
                  </a:lnTo>
                  <a:lnTo>
                    <a:pt x="253" y="183"/>
                  </a:lnTo>
                  <a:lnTo>
                    <a:pt x="252" y="190"/>
                  </a:lnTo>
                  <a:lnTo>
                    <a:pt x="251" y="198"/>
                  </a:lnTo>
                  <a:lnTo>
                    <a:pt x="250" y="205"/>
                  </a:lnTo>
                  <a:lnTo>
                    <a:pt x="247" y="212"/>
                  </a:lnTo>
                  <a:lnTo>
                    <a:pt x="244" y="218"/>
                  </a:lnTo>
                  <a:lnTo>
                    <a:pt x="240" y="223"/>
                  </a:lnTo>
                  <a:lnTo>
                    <a:pt x="236" y="229"/>
                  </a:lnTo>
                  <a:lnTo>
                    <a:pt x="231" y="234"/>
                  </a:lnTo>
                  <a:lnTo>
                    <a:pt x="226" y="238"/>
                  </a:lnTo>
                  <a:lnTo>
                    <a:pt x="221" y="243"/>
                  </a:lnTo>
                  <a:lnTo>
                    <a:pt x="215" y="247"/>
                  </a:lnTo>
                  <a:lnTo>
                    <a:pt x="209" y="249"/>
                  </a:lnTo>
                  <a:lnTo>
                    <a:pt x="202" y="252"/>
                  </a:lnTo>
                  <a:lnTo>
                    <a:pt x="195" y="253"/>
                  </a:lnTo>
                  <a:lnTo>
                    <a:pt x="189" y="254"/>
                  </a:lnTo>
                  <a:lnTo>
                    <a:pt x="181" y="255"/>
                  </a:lnTo>
                  <a:close/>
                  <a:moveTo>
                    <a:pt x="354" y="223"/>
                  </a:moveTo>
                  <a:lnTo>
                    <a:pt x="327" y="207"/>
                  </a:lnTo>
                  <a:lnTo>
                    <a:pt x="328" y="195"/>
                  </a:lnTo>
                  <a:lnTo>
                    <a:pt x="328" y="183"/>
                  </a:lnTo>
                  <a:lnTo>
                    <a:pt x="328" y="172"/>
                  </a:lnTo>
                  <a:lnTo>
                    <a:pt x="327" y="160"/>
                  </a:lnTo>
                  <a:lnTo>
                    <a:pt x="354" y="144"/>
                  </a:lnTo>
                  <a:lnTo>
                    <a:pt x="357" y="143"/>
                  </a:lnTo>
                  <a:lnTo>
                    <a:pt x="359" y="141"/>
                  </a:lnTo>
                  <a:lnTo>
                    <a:pt x="360" y="139"/>
                  </a:lnTo>
                  <a:lnTo>
                    <a:pt x="361" y="136"/>
                  </a:lnTo>
                  <a:lnTo>
                    <a:pt x="362" y="132"/>
                  </a:lnTo>
                  <a:lnTo>
                    <a:pt x="362" y="129"/>
                  </a:lnTo>
                  <a:lnTo>
                    <a:pt x="361" y="126"/>
                  </a:lnTo>
                  <a:lnTo>
                    <a:pt x="360" y="124"/>
                  </a:lnTo>
                  <a:lnTo>
                    <a:pt x="322" y="59"/>
                  </a:lnTo>
                  <a:lnTo>
                    <a:pt x="320" y="56"/>
                  </a:lnTo>
                  <a:lnTo>
                    <a:pt x="318" y="54"/>
                  </a:lnTo>
                  <a:lnTo>
                    <a:pt x="316" y="53"/>
                  </a:lnTo>
                  <a:lnTo>
                    <a:pt x="313" y="51"/>
                  </a:lnTo>
                  <a:lnTo>
                    <a:pt x="309" y="51"/>
                  </a:lnTo>
                  <a:lnTo>
                    <a:pt x="307" y="51"/>
                  </a:lnTo>
                  <a:lnTo>
                    <a:pt x="304" y="52"/>
                  </a:lnTo>
                  <a:lnTo>
                    <a:pt x="301" y="53"/>
                  </a:lnTo>
                  <a:lnTo>
                    <a:pt x="274" y="69"/>
                  </a:lnTo>
                  <a:lnTo>
                    <a:pt x="266" y="63"/>
                  </a:lnTo>
                  <a:lnTo>
                    <a:pt x="256" y="56"/>
                  </a:lnTo>
                  <a:lnTo>
                    <a:pt x="246" y="51"/>
                  </a:lnTo>
                  <a:lnTo>
                    <a:pt x="237" y="47"/>
                  </a:lnTo>
                  <a:lnTo>
                    <a:pt x="237" y="14"/>
                  </a:lnTo>
                  <a:lnTo>
                    <a:pt x="236" y="10"/>
                  </a:lnTo>
                  <a:lnTo>
                    <a:pt x="236" y="8"/>
                  </a:lnTo>
                  <a:lnTo>
                    <a:pt x="233" y="5"/>
                  </a:lnTo>
                  <a:lnTo>
                    <a:pt x="232" y="3"/>
                  </a:lnTo>
                  <a:lnTo>
                    <a:pt x="229" y="2"/>
                  </a:lnTo>
                  <a:lnTo>
                    <a:pt x="227" y="1"/>
                  </a:lnTo>
                  <a:lnTo>
                    <a:pt x="224" y="0"/>
                  </a:lnTo>
                  <a:lnTo>
                    <a:pt x="222" y="0"/>
                  </a:lnTo>
                  <a:lnTo>
                    <a:pt x="146" y="0"/>
                  </a:lnTo>
                  <a:lnTo>
                    <a:pt x="143" y="0"/>
                  </a:lnTo>
                  <a:lnTo>
                    <a:pt x="140" y="1"/>
                  </a:lnTo>
                  <a:lnTo>
                    <a:pt x="137" y="2"/>
                  </a:lnTo>
                  <a:lnTo>
                    <a:pt x="135" y="3"/>
                  </a:lnTo>
                  <a:lnTo>
                    <a:pt x="134" y="5"/>
                  </a:lnTo>
                  <a:lnTo>
                    <a:pt x="132" y="8"/>
                  </a:lnTo>
                  <a:lnTo>
                    <a:pt x="132" y="10"/>
                  </a:lnTo>
                  <a:lnTo>
                    <a:pt x="131" y="14"/>
                  </a:lnTo>
                  <a:lnTo>
                    <a:pt x="131" y="47"/>
                  </a:lnTo>
                  <a:lnTo>
                    <a:pt x="120" y="52"/>
                  </a:lnTo>
                  <a:lnTo>
                    <a:pt x="109" y="57"/>
                  </a:lnTo>
                  <a:lnTo>
                    <a:pt x="99" y="63"/>
                  </a:lnTo>
                  <a:lnTo>
                    <a:pt x="90" y="69"/>
                  </a:lnTo>
                  <a:lnTo>
                    <a:pt x="61" y="53"/>
                  </a:lnTo>
                  <a:lnTo>
                    <a:pt x="58" y="52"/>
                  </a:lnTo>
                  <a:lnTo>
                    <a:pt x="55" y="51"/>
                  </a:lnTo>
                  <a:lnTo>
                    <a:pt x="53" y="51"/>
                  </a:lnTo>
                  <a:lnTo>
                    <a:pt x="49" y="51"/>
                  </a:lnTo>
                  <a:lnTo>
                    <a:pt x="47" y="52"/>
                  </a:lnTo>
                  <a:lnTo>
                    <a:pt x="44" y="54"/>
                  </a:lnTo>
                  <a:lnTo>
                    <a:pt x="42" y="56"/>
                  </a:lnTo>
                  <a:lnTo>
                    <a:pt x="41" y="59"/>
                  </a:lnTo>
                  <a:lnTo>
                    <a:pt x="2" y="124"/>
                  </a:lnTo>
                  <a:lnTo>
                    <a:pt x="1" y="126"/>
                  </a:lnTo>
                  <a:lnTo>
                    <a:pt x="0" y="129"/>
                  </a:lnTo>
                  <a:lnTo>
                    <a:pt x="0" y="132"/>
                  </a:lnTo>
                  <a:lnTo>
                    <a:pt x="1" y="136"/>
                  </a:lnTo>
                  <a:lnTo>
                    <a:pt x="2" y="139"/>
                  </a:lnTo>
                  <a:lnTo>
                    <a:pt x="3" y="141"/>
                  </a:lnTo>
                  <a:lnTo>
                    <a:pt x="6" y="143"/>
                  </a:lnTo>
                  <a:lnTo>
                    <a:pt x="8" y="144"/>
                  </a:lnTo>
                  <a:lnTo>
                    <a:pt x="36" y="160"/>
                  </a:lnTo>
                  <a:lnTo>
                    <a:pt x="34" y="172"/>
                  </a:lnTo>
                  <a:lnTo>
                    <a:pt x="34" y="183"/>
                  </a:lnTo>
                  <a:lnTo>
                    <a:pt x="34" y="195"/>
                  </a:lnTo>
                  <a:lnTo>
                    <a:pt x="36" y="207"/>
                  </a:lnTo>
                  <a:lnTo>
                    <a:pt x="8" y="223"/>
                  </a:lnTo>
                  <a:lnTo>
                    <a:pt x="6" y="224"/>
                  </a:lnTo>
                  <a:lnTo>
                    <a:pt x="3" y="227"/>
                  </a:lnTo>
                  <a:lnTo>
                    <a:pt x="1" y="230"/>
                  </a:lnTo>
                  <a:lnTo>
                    <a:pt x="0" y="233"/>
                  </a:lnTo>
                  <a:lnTo>
                    <a:pt x="0" y="235"/>
                  </a:lnTo>
                  <a:lnTo>
                    <a:pt x="0" y="237"/>
                  </a:lnTo>
                  <a:lnTo>
                    <a:pt x="1" y="240"/>
                  </a:lnTo>
                  <a:lnTo>
                    <a:pt x="2" y="243"/>
                  </a:lnTo>
                  <a:lnTo>
                    <a:pt x="40" y="309"/>
                  </a:lnTo>
                  <a:lnTo>
                    <a:pt x="42" y="311"/>
                  </a:lnTo>
                  <a:lnTo>
                    <a:pt x="44" y="313"/>
                  </a:lnTo>
                  <a:lnTo>
                    <a:pt x="46" y="314"/>
                  </a:lnTo>
                  <a:lnTo>
                    <a:pt x="48" y="315"/>
                  </a:lnTo>
                  <a:lnTo>
                    <a:pt x="55" y="316"/>
                  </a:lnTo>
                  <a:lnTo>
                    <a:pt x="60" y="314"/>
                  </a:lnTo>
                  <a:lnTo>
                    <a:pt x="90" y="297"/>
                  </a:lnTo>
                  <a:lnTo>
                    <a:pt x="99" y="304"/>
                  </a:lnTo>
                  <a:lnTo>
                    <a:pt x="109" y="310"/>
                  </a:lnTo>
                  <a:lnTo>
                    <a:pt x="120" y="316"/>
                  </a:lnTo>
                  <a:lnTo>
                    <a:pt x="131" y="321"/>
                  </a:lnTo>
                  <a:lnTo>
                    <a:pt x="131" y="354"/>
                  </a:lnTo>
                  <a:lnTo>
                    <a:pt x="132" y="356"/>
                  </a:lnTo>
                  <a:lnTo>
                    <a:pt x="132" y="359"/>
                  </a:lnTo>
                  <a:lnTo>
                    <a:pt x="134" y="361"/>
                  </a:lnTo>
                  <a:lnTo>
                    <a:pt x="135" y="363"/>
                  </a:lnTo>
                  <a:lnTo>
                    <a:pt x="137" y="366"/>
                  </a:lnTo>
                  <a:lnTo>
                    <a:pt x="140" y="368"/>
                  </a:lnTo>
                  <a:lnTo>
                    <a:pt x="143" y="368"/>
                  </a:lnTo>
                  <a:lnTo>
                    <a:pt x="146" y="369"/>
                  </a:lnTo>
                  <a:lnTo>
                    <a:pt x="222" y="369"/>
                  </a:lnTo>
                  <a:lnTo>
                    <a:pt x="225" y="368"/>
                  </a:lnTo>
                  <a:lnTo>
                    <a:pt x="227" y="368"/>
                  </a:lnTo>
                  <a:lnTo>
                    <a:pt x="229" y="366"/>
                  </a:lnTo>
                  <a:lnTo>
                    <a:pt x="232" y="363"/>
                  </a:lnTo>
                  <a:lnTo>
                    <a:pt x="233" y="361"/>
                  </a:lnTo>
                  <a:lnTo>
                    <a:pt x="236" y="359"/>
                  </a:lnTo>
                  <a:lnTo>
                    <a:pt x="236" y="356"/>
                  </a:lnTo>
                  <a:lnTo>
                    <a:pt x="237" y="354"/>
                  </a:lnTo>
                  <a:lnTo>
                    <a:pt x="237" y="321"/>
                  </a:lnTo>
                  <a:lnTo>
                    <a:pt x="246" y="316"/>
                  </a:lnTo>
                  <a:lnTo>
                    <a:pt x="256" y="311"/>
                  </a:lnTo>
                  <a:lnTo>
                    <a:pt x="266" y="305"/>
                  </a:lnTo>
                  <a:lnTo>
                    <a:pt x="274" y="298"/>
                  </a:lnTo>
                  <a:lnTo>
                    <a:pt x="302" y="313"/>
                  </a:lnTo>
                  <a:lnTo>
                    <a:pt x="305" y="315"/>
                  </a:lnTo>
                  <a:lnTo>
                    <a:pt x="307" y="315"/>
                  </a:lnTo>
                  <a:lnTo>
                    <a:pt x="310" y="316"/>
                  </a:lnTo>
                  <a:lnTo>
                    <a:pt x="314" y="316"/>
                  </a:lnTo>
                  <a:lnTo>
                    <a:pt x="319" y="313"/>
                  </a:lnTo>
                  <a:lnTo>
                    <a:pt x="322" y="309"/>
                  </a:lnTo>
                  <a:lnTo>
                    <a:pt x="360" y="243"/>
                  </a:lnTo>
                  <a:lnTo>
                    <a:pt x="362" y="240"/>
                  </a:lnTo>
                  <a:lnTo>
                    <a:pt x="362" y="237"/>
                  </a:lnTo>
                  <a:lnTo>
                    <a:pt x="362" y="234"/>
                  </a:lnTo>
                  <a:lnTo>
                    <a:pt x="362" y="232"/>
                  </a:lnTo>
                  <a:lnTo>
                    <a:pt x="361" y="229"/>
                  </a:lnTo>
                  <a:lnTo>
                    <a:pt x="359" y="227"/>
                  </a:lnTo>
                  <a:lnTo>
                    <a:pt x="357" y="224"/>
                  </a:lnTo>
                  <a:lnTo>
                    <a:pt x="354" y="2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4" name="Group 72">
            <a:extLst>
              <a:ext uri="{FF2B5EF4-FFF2-40B4-BE49-F238E27FC236}">
                <a16:creationId xmlns:a16="http://schemas.microsoft.com/office/drawing/2014/main" id="{80B349CD-AE23-45EB-B586-F10526EB615D}"/>
              </a:ext>
            </a:extLst>
          </p:cNvPr>
          <p:cNvGrpSpPr/>
          <p:nvPr/>
        </p:nvGrpSpPr>
        <p:grpSpPr>
          <a:xfrm>
            <a:off x="8094508" y="2213055"/>
            <a:ext cx="612531" cy="530861"/>
            <a:chOff x="5467350" y="1400175"/>
            <a:chExt cx="285750" cy="247650"/>
          </a:xfrm>
          <a:solidFill>
            <a:schemeClr val="accent2"/>
          </a:solidFill>
        </p:grpSpPr>
        <p:sp>
          <p:nvSpPr>
            <p:cNvPr id="25" name="Freeform 2692">
              <a:extLst>
                <a:ext uri="{FF2B5EF4-FFF2-40B4-BE49-F238E27FC236}">
                  <a16:creationId xmlns:a16="http://schemas.microsoft.com/office/drawing/2014/main" id="{A2535860-3AC3-437C-8468-32D94BE08732}"/>
                </a:ext>
              </a:extLst>
            </p:cNvPr>
            <p:cNvSpPr>
              <a:spLocks/>
            </p:cNvSpPr>
            <p:nvPr/>
          </p:nvSpPr>
          <p:spPr bwMode="auto">
            <a:xfrm>
              <a:off x="5705475" y="1447800"/>
              <a:ext cx="47625" cy="200025"/>
            </a:xfrm>
            <a:custGeom>
              <a:avLst/>
              <a:gdLst>
                <a:gd name="T0" fmla="*/ 36 w 120"/>
                <a:gd name="T1" fmla="*/ 0 h 504"/>
                <a:gd name="T2" fmla="*/ 0 w 120"/>
                <a:gd name="T3" fmla="*/ 0 h 504"/>
                <a:gd name="T4" fmla="*/ 0 w 120"/>
                <a:gd name="T5" fmla="*/ 504 h 504"/>
                <a:gd name="T6" fmla="*/ 36 w 120"/>
                <a:gd name="T7" fmla="*/ 504 h 504"/>
                <a:gd name="T8" fmla="*/ 45 w 120"/>
                <a:gd name="T9" fmla="*/ 503 h 504"/>
                <a:gd name="T10" fmla="*/ 53 w 120"/>
                <a:gd name="T11" fmla="*/ 502 h 504"/>
                <a:gd name="T12" fmla="*/ 61 w 120"/>
                <a:gd name="T13" fmla="*/ 500 h 504"/>
                <a:gd name="T14" fmla="*/ 68 w 120"/>
                <a:gd name="T15" fmla="*/ 497 h 504"/>
                <a:gd name="T16" fmla="*/ 76 w 120"/>
                <a:gd name="T17" fmla="*/ 494 h 504"/>
                <a:gd name="T18" fmla="*/ 82 w 120"/>
                <a:gd name="T19" fmla="*/ 490 h 504"/>
                <a:gd name="T20" fmla="*/ 90 w 120"/>
                <a:gd name="T21" fmla="*/ 484 h 504"/>
                <a:gd name="T22" fmla="*/ 96 w 120"/>
                <a:gd name="T23" fmla="*/ 479 h 504"/>
                <a:gd name="T24" fmla="*/ 101 w 120"/>
                <a:gd name="T25" fmla="*/ 473 h 504"/>
                <a:gd name="T26" fmla="*/ 106 w 120"/>
                <a:gd name="T27" fmla="*/ 467 h 504"/>
                <a:gd name="T28" fmla="*/ 110 w 120"/>
                <a:gd name="T29" fmla="*/ 460 h 504"/>
                <a:gd name="T30" fmla="*/ 113 w 120"/>
                <a:gd name="T31" fmla="*/ 453 h 504"/>
                <a:gd name="T32" fmla="*/ 116 w 120"/>
                <a:gd name="T33" fmla="*/ 445 h 504"/>
                <a:gd name="T34" fmla="*/ 118 w 120"/>
                <a:gd name="T35" fmla="*/ 437 h 504"/>
                <a:gd name="T36" fmla="*/ 120 w 120"/>
                <a:gd name="T37" fmla="*/ 429 h 504"/>
                <a:gd name="T38" fmla="*/ 120 w 120"/>
                <a:gd name="T39" fmla="*/ 419 h 504"/>
                <a:gd name="T40" fmla="*/ 120 w 120"/>
                <a:gd name="T41" fmla="*/ 83 h 504"/>
                <a:gd name="T42" fmla="*/ 120 w 120"/>
                <a:gd name="T43" fmla="*/ 75 h 504"/>
                <a:gd name="T44" fmla="*/ 118 w 120"/>
                <a:gd name="T45" fmla="*/ 67 h 504"/>
                <a:gd name="T46" fmla="*/ 116 w 120"/>
                <a:gd name="T47" fmla="*/ 59 h 504"/>
                <a:gd name="T48" fmla="*/ 113 w 120"/>
                <a:gd name="T49" fmla="*/ 51 h 504"/>
                <a:gd name="T50" fmla="*/ 110 w 120"/>
                <a:gd name="T51" fmla="*/ 44 h 504"/>
                <a:gd name="T52" fmla="*/ 106 w 120"/>
                <a:gd name="T53" fmla="*/ 36 h 504"/>
                <a:gd name="T54" fmla="*/ 101 w 120"/>
                <a:gd name="T55" fmla="*/ 30 h 504"/>
                <a:gd name="T56" fmla="*/ 96 w 120"/>
                <a:gd name="T57" fmla="*/ 24 h 504"/>
                <a:gd name="T58" fmla="*/ 90 w 120"/>
                <a:gd name="T59" fmla="*/ 19 h 504"/>
                <a:gd name="T60" fmla="*/ 82 w 120"/>
                <a:gd name="T61" fmla="*/ 14 h 504"/>
                <a:gd name="T62" fmla="*/ 76 w 120"/>
                <a:gd name="T63" fmla="*/ 10 h 504"/>
                <a:gd name="T64" fmla="*/ 68 w 120"/>
                <a:gd name="T65" fmla="*/ 6 h 504"/>
                <a:gd name="T66" fmla="*/ 61 w 120"/>
                <a:gd name="T67" fmla="*/ 3 h 504"/>
                <a:gd name="T68" fmla="*/ 53 w 120"/>
                <a:gd name="T69" fmla="*/ 1 h 504"/>
                <a:gd name="T70" fmla="*/ 45 w 120"/>
                <a:gd name="T71" fmla="*/ 0 h 504"/>
                <a:gd name="T72" fmla="*/ 36 w 120"/>
                <a:gd name="T73"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 h="504">
                  <a:moveTo>
                    <a:pt x="36" y="0"/>
                  </a:moveTo>
                  <a:lnTo>
                    <a:pt x="0" y="0"/>
                  </a:lnTo>
                  <a:lnTo>
                    <a:pt x="0" y="504"/>
                  </a:lnTo>
                  <a:lnTo>
                    <a:pt x="36" y="504"/>
                  </a:lnTo>
                  <a:lnTo>
                    <a:pt x="45" y="503"/>
                  </a:lnTo>
                  <a:lnTo>
                    <a:pt x="53" y="502"/>
                  </a:lnTo>
                  <a:lnTo>
                    <a:pt x="61" y="500"/>
                  </a:lnTo>
                  <a:lnTo>
                    <a:pt x="68" y="497"/>
                  </a:lnTo>
                  <a:lnTo>
                    <a:pt x="76" y="494"/>
                  </a:lnTo>
                  <a:lnTo>
                    <a:pt x="82" y="490"/>
                  </a:lnTo>
                  <a:lnTo>
                    <a:pt x="90" y="484"/>
                  </a:lnTo>
                  <a:lnTo>
                    <a:pt x="96" y="479"/>
                  </a:lnTo>
                  <a:lnTo>
                    <a:pt x="101" y="473"/>
                  </a:lnTo>
                  <a:lnTo>
                    <a:pt x="106" y="467"/>
                  </a:lnTo>
                  <a:lnTo>
                    <a:pt x="110" y="460"/>
                  </a:lnTo>
                  <a:lnTo>
                    <a:pt x="113" y="453"/>
                  </a:lnTo>
                  <a:lnTo>
                    <a:pt x="116" y="445"/>
                  </a:lnTo>
                  <a:lnTo>
                    <a:pt x="118" y="437"/>
                  </a:lnTo>
                  <a:lnTo>
                    <a:pt x="120" y="429"/>
                  </a:lnTo>
                  <a:lnTo>
                    <a:pt x="120" y="419"/>
                  </a:lnTo>
                  <a:lnTo>
                    <a:pt x="120" y="83"/>
                  </a:lnTo>
                  <a:lnTo>
                    <a:pt x="120" y="75"/>
                  </a:lnTo>
                  <a:lnTo>
                    <a:pt x="118" y="67"/>
                  </a:lnTo>
                  <a:lnTo>
                    <a:pt x="116" y="59"/>
                  </a:lnTo>
                  <a:lnTo>
                    <a:pt x="113" y="51"/>
                  </a:lnTo>
                  <a:lnTo>
                    <a:pt x="110" y="44"/>
                  </a:lnTo>
                  <a:lnTo>
                    <a:pt x="106" y="36"/>
                  </a:lnTo>
                  <a:lnTo>
                    <a:pt x="101" y="30"/>
                  </a:lnTo>
                  <a:lnTo>
                    <a:pt x="96" y="24"/>
                  </a:lnTo>
                  <a:lnTo>
                    <a:pt x="90" y="19"/>
                  </a:lnTo>
                  <a:lnTo>
                    <a:pt x="82" y="14"/>
                  </a:lnTo>
                  <a:lnTo>
                    <a:pt x="76" y="10"/>
                  </a:lnTo>
                  <a:lnTo>
                    <a:pt x="68" y="6"/>
                  </a:lnTo>
                  <a:lnTo>
                    <a:pt x="61" y="3"/>
                  </a:lnTo>
                  <a:lnTo>
                    <a:pt x="53" y="1"/>
                  </a:lnTo>
                  <a:lnTo>
                    <a:pt x="45"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93">
              <a:extLst>
                <a:ext uri="{FF2B5EF4-FFF2-40B4-BE49-F238E27FC236}">
                  <a16:creationId xmlns:a16="http://schemas.microsoft.com/office/drawing/2014/main" id="{48FC8FED-650A-4520-AF1F-02CECB368333}"/>
                </a:ext>
              </a:extLst>
            </p:cNvPr>
            <p:cNvSpPr>
              <a:spLocks noEditPoints="1"/>
            </p:cNvSpPr>
            <p:nvPr/>
          </p:nvSpPr>
          <p:spPr bwMode="auto">
            <a:xfrm>
              <a:off x="5562600" y="1400175"/>
              <a:ext cx="95250" cy="247650"/>
            </a:xfrm>
            <a:custGeom>
              <a:avLst/>
              <a:gdLst>
                <a:gd name="T0" fmla="*/ 217 w 241"/>
                <a:gd name="T1" fmla="*/ 121 h 625"/>
                <a:gd name="T2" fmla="*/ 25 w 241"/>
                <a:gd name="T3" fmla="*/ 121 h 625"/>
                <a:gd name="T4" fmla="*/ 25 w 241"/>
                <a:gd name="T5" fmla="*/ 72 h 625"/>
                <a:gd name="T6" fmla="*/ 26 w 241"/>
                <a:gd name="T7" fmla="*/ 63 h 625"/>
                <a:gd name="T8" fmla="*/ 29 w 241"/>
                <a:gd name="T9" fmla="*/ 54 h 625"/>
                <a:gd name="T10" fmla="*/ 33 w 241"/>
                <a:gd name="T11" fmla="*/ 46 h 625"/>
                <a:gd name="T12" fmla="*/ 39 w 241"/>
                <a:gd name="T13" fmla="*/ 39 h 625"/>
                <a:gd name="T14" fmla="*/ 46 w 241"/>
                <a:gd name="T15" fmla="*/ 32 h 625"/>
                <a:gd name="T16" fmla="*/ 54 w 241"/>
                <a:gd name="T17" fmla="*/ 28 h 625"/>
                <a:gd name="T18" fmla="*/ 63 w 241"/>
                <a:gd name="T19" fmla="*/ 25 h 625"/>
                <a:gd name="T20" fmla="*/ 73 w 241"/>
                <a:gd name="T21" fmla="*/ 24 h 625"/>
                <a:gd name="T22" fmla="*/ 169 w 241"/>
                <a:gd name="T23" fmla="*/ 24 h 625"/>
                <a:gd name="T24" fmla="*/ 178 w 241"/>
                <a:gd name="T25" fmla="*/ 25 h 625"/>
                <a:gd name="T26" fmla="*/ 187 w 241"/>
                <a:gd name="T27" fmla="*/ 28 h 625"/>
                <a:gd name="T28" fmla="*/ 195 w 241"/>
                <a:gd name="T29" fmla="*/ 32 h 625"/>
                <a:gd name="T30" fmla="*/ 203 w 241"/>
                <a:gd name="T31" fmla="*/ 39 h 625"/>
                <a:gd name="T32" fmla="*/ 209 w 241"/>
                <a:gd name="T33" fmla="*/ 46 h 625"/>
                <a:gd name="T34" fmla="*/ 213 w 241"/>
                <a:gd name="T35" fmla="*/ 54 h 625"/>
                <a:gd name="T36" fmla="*/ 216 w 241"/>
                <a:gd name="T37" fmla="*/ 63 h 625"/>
                <a:gd name="T38" fmla="*/ 217 w 241"/>
                <a:gd name="T39" fmla="*/ 72 h 625"/>
                <a:gd name="T40" fmla="*/ 217 w 241"/>
                <a:gd name="T41" fmla="*/ 121 h 625"/>
                <a:gd name="T42" fmla="*/ 169 w 241"/>
                <a:gd name="T43" fmla="*/ 0 h 625"/>
                <a:gd name="T44" fmla="*/ 73 w 241"/>
                <a:gd name="T45" fmla="*/ 0 h 625"/>
                <a:gd name="T46" fmla="*/ 65 w 241"/>
                <a:gd name="T47" fmla="*/ 1 h 625"/>
                <a:gd name="T48" fmla="*/ 58 w 241"/>
                <a:gd name="T49" fmla="*/ 2 h 625"/>
                <a:gd name="T50" fmla="*/ 51 w 241"/>
                <a:gd name="T51" fmla="*/ 4 h 625"/>
                <a:gd name="T52" fmla="*/ 45 w 241"/>
                <a:gd name="T53" fmla="*/ 6 h 625"/>
                <a:gd name="T54" fmla="*/ 38 w 241"/>
                <a:gd name="T55" fmla="*/ 9 h 625"/>
                <a:gd name="T56" fmla="*/ 33 w 241"/>
                <a:gd name="T57" fmla="*/ 13 h 625"/>
                <a:gd name="T58" fmla="*/ 27 w 241"/>
                <a:gd name="T59" fmla="*/ 17 h 625"/>
                <a:gd name="T60" fmla="*/ 22 w 241"/>
                <a:gd name="T61" fmla="*/ 21 h 625"/>
                <a:gd name="T62" fmla="*/ 17 w 241"/>
                <a:gd name="T63" fmla="*/ 26 h 625"/>
                <a:gd name="T64" fmla="*/ 13 w 241"/>
                <a:gd name="T65" fmla="*/ 32 h 625"/>
                <a:gd name="T66" fmla="*/ 10 w 241"/>
                <a:gd name="T67" fmla="*/ 39 h 625"/>
                <a:gd name="T68" fmla="*/ 6 w 241"/>
                <a:gd name="T69" fmla="*/ 45 h 625"/>
                <a:gd name="T70" fmla="*/ 3 w 241"/>
                <a:gd name="T71" fmla="*/ 51 h 625"/>
                <a:gd name="T72" fmla="*/ 2 w 241"/>
                <a:gd name="T73" fmla="*/ 58 h 625"/>
                <a:gd name="T74" fmla="*/ 1 w 241"/>
                <a:gd name="T75" fmla="*/ 65 h 625"/>
                <a:gd name="T76" fmla="*/ 0 w 241"/>
                <a:gd name="T77" fmla="*/ 72 h 625"/>
                <a:gd name="T78" fmla="*/ 0 w 241"/>
                <a:gd name="T79" fmla="*/ 121 h 625"/>
                <a:gd name="T80" fmla="*/ 0 w 241"/>
                <a:gd name="T81" fmla="*/ 132 h 625"/>
                <a:gd name="T82" fmla="*/ 0 w 241"/>
                <a:gd name="T83" fmla="*/ 625 h 625"/>
                <a:gd name="T84" fmla="*/ 241 w 241"/>
                <a:gd name="T85" fmla="*/ 625 h 625"/>
                <a:gd name="T86" fmla="*/ 241 w 241"/>
                <a:gd name="T87" fmla="*/ 132 h 625"/>
                <a:gd name="T88" fmla="*/ 241 w 241"/>
                <a:gd name="T89" fmla="*/ 121 h 625"/>
                <a:gd name="T90" fmla="*/ 241 w 241"/>
                <a:gd name="T91" fmla="*/ 72 h 625"/>
                <a:gd name="T92" fmla="*/ 240 w 241"/>
                <a:gd name="T93" fmla="*/ 65 h 625"/>
                <a:gd name="T94" fmla="*/ 239 w 241"/>
                <a:gd name="T95" fmla="*/ 58 h 625"/>
                <a:gd name="T96" fmla="*/ 237 w 241"/>
                <a:gd name="T97" fmla="*/ 51 h 625"/>
                <a:gd name="T98" fmla="*/ 235 w 241"/>
                <a:gd name="T99" fmla="*/ 45 h 625"/>
                <a:gd name="T100" fmla="*/ 232 w 241"/>
                <a:gd name="T101" fmla="*/ 39 h 625"/>
                <a:gd name="T102" fmla="*/ 228 w 241"/>
                <a:gd name="T103" fmla="*/ 32 h 625"/>
                <a:gd name="T104" fmla="*/ 224 w 241"/>
                <a:gd name="T105" fmla="*/ 26 h 625"/>
                <a:gd name="T106" fmla="*/ 220 w 241"/>
                <a:gd name="T107" fmla="*/ 21 h 625"/>
                <a:gd name="T108" fmla="*/ 215 w 241"/>
                <a:gd name="T109" fmla="*/ 17 h 625"/>
                <a:gd name="T110" fmla="*/ 209 w 241"/>
                <a:gd name="T111" fmla="*/ 13 h 625"/>
                <a:gd name="T112" fmla="*/ 203 w 241"/>
                <a:gd name="T113" fmla="*/ 9 h 625"/>
                <a:gd name="T114" fmla="*/ 196 w 241"/>
                <a:gd name="T115" fmla="*/ 6 h 625"/>
                <a:gd name="T116" fmla="*/ 190 w 241"/>
                <a:gd name="T117" fmla="*/ 4 h 625"/>
                <a:gd name="T118" fmla="*/ 183 w 241"/>
                <a:gd name="T119" fmla="*/ 2 h 625"/>
                <a:gd name="T120" fmla="*/ 176 w 241"/>
                <a:gd name="T121" fmla="*/ 1 h 625"/>
                <a:gd name="T122" fmla="*/ 169 w 241"/>
                <a:gd name="T123" fmla="*/ 0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 h="625">
                  <a:moveTo>
                    <a:pt x="217" y="121"/>
                  </a:moveTo>
                  <a:lnTo>
                    <a:pt x="25" y="121"/>
                  </a:lnTo>
                  <a:lnTo>
                    <a:pt x="25" y="72"/>
                  </a:lnTo>
                  <a:lnTo>
                    <a:pt x="26" y="63"/>
                  </a:lnTo>
                  <a:lnTo>
                    <a:pt x="29" y="54"/>
                  </a:lnTo>
                  <a:lnTo>
                    <a:pt x="33" y="46"/>
                  </a:lnTo>
                  <a:lnTo>
                    <a:pt x="39" y="39"/>
                  </a:lnTo>
                  <a:lnTo>
                    <a:pt x="46" y="32"/>
                  </a:lnTo>
                  <a:lnTo>
                    <a:pt x="54" y="28"/>
                  </a:lnTo>
                  <a:lnTo>
                    <a:pt x="63" y="25"/>
                  </a:lnTo>
                  <a:lnTo>
                    <a:pt x="73" y="24"/>
                  </a:lnTo>
                  <a:lnTo>
                    <a:pt x="169" y="24"/>
                  </a:lnTo>
                  <a:lnTo>
                    <a:pt x="178" y="25"/>
                  </a:lnTo>
                  <a:lnTo>
                    <a:pt x="187" y="28"/>
                  </a:lnTo>
                  <a:lnTo>
                    <a:pt x="195" y="32"/>
                  </a:lnTo>
                  <a:lnTo>
                    <a:pt x="203" y="39"/>
                  </a:lnTo>
                  <a:lnTo>
                    <a:pt x="209" y="46"/>
                  </a:lnTo>
                  <a:lnTo>
                    <a:pt x="213" y="54"/>
                  </a:lnTo>
                  <a:lnTo>
                    <a:pt x="216" y="63"/>
                  </a:lnTo>
                  <a:lnTo>
                    <a:pt x="217" y="72"/>
                  </a:lnTo>
                  <a:lnTo>
                    <a:pt x="217" y="121"/>
                  </a:lnTo>
                  <a:close/>
                  <a:moveTo>
                    <a:pt x="169" y="0"/>
                  </a:moveTo>
                  <a:lnTo>
                    <a:pt x="73" y="0"/>
                  </a:lnTo>
                  <a:lnTo>
                    <a:pt x="65" y="1"/>
                  </a:lnTo>
                  <a:lnTo>
                    <a:pt x="58" y="2"/>
                  </a:lnTo>
                  <a:lnTo>
                    <a:pt x="51" y="4"/>
                  </a:lnTo>
                  <a:lnTo>
                    <a:pt x="45" y="6"/>
                  </a:lnTo>
                  <a:lnTo>
                    <a:pt x="38" y="9"/>
                  </a:lnTo>
                  <a:lnTo>
                    <a:pt x="33" y="13"/>
                  </a:lnTo>
                  <a:lnTo>
                    <a:pt x="27" y="17"/>
                  </a:lnTo>
                  <a:lnTo>
                    <a:pt x="22" y="21"/>
                  </a:lnTo>
                  <a:lnTo>
                    <a:pt x="17" y="26"/>
                  </a:lnTo>
                  <a:lnTo>
                    <a:pt x="13" y="32"/>
                  </a:lnTo>
                  <a:lnTo>
                    <a:pt x="10" y="39"/>
                  </a:lnTo>
                  <a:lnTo>
                    <a:pt x="6" y="45"/>
                  </a:lnTo>
                  <a:lnTo>
                    <a:pt x="3" y="51"/>
                  </a:lnTo>
                  <a:lnTo>
                    <a:pt x="2" y="58"/>
                  </a:lnTo>
                  <a:lnTo>
                    <a:pt x="1" y="65"/>
                  </a:lnTo>
                  <a:lnTo>
                    <a:pt x="0" y="72"/>
                  </a:lnTo>
                  <a:lnTo>
                    <a:pt x="0" y="121"/>
                  </a:lnTo>
                  <a:lnTo>
                    <a:pt x="0" y="132"/>
                  </a:lnTo>
                  <a:lnTo>
                    <a:pt x="0" y="625"/>
                  </a:lnTo>
                  <a:lnTo>
                    <a:pt x="241" y="625"/>
                  </a:lnTo>
                  <a:lnTo>
                    <a:pt x="241" y="132"/>
                  </a:lnTo>
                  <a:lnTo>
                    <a:pt x="241" y="121"/>
                  </a:lnTo>
                  <a:lnTo>
                    <a:pt x="241" y="72"/>
                  </a:lnTo>
                  <a:lnTo>
                    <a:pt x="240" y="65"/>
                  </a:lnTo>
                  <a:lnTo>
                    <a:pt x="239" y="58"/>
                  </a:lnTo>
                  <a:lnTo>
                    <a:pt x="237" y="51"/>
                  </a:lnTo>
                  <a:lnTo>
                    <a:pt x="235" y="45"/>
                  </a:lnTo>
                  <a:lnTo>
                    <a:pt x="232" y="39"/>
                  </a:lnTo>
                  <a:lnTo>
                    <a:pt x="228" y="32"/>
                  </a:lnTo>
                  <a:lnTo>
                    <a:pt x="224" y="26"/>
                  </a:lnTo>
                  <a:lnTo>
                    <a:pt x="220" y="21"/>
                  </a:lnTo>
                  <a:lnTo>
                    <a:pt x="215" y="17"/>
                  </a:lnTo>
                  <a:lnTo>
                    <a:pt x="209" y="13"/>
                  </a:lnTo>
                  <a:lnTo>
                    <a:pt x="203" y="9"/>
                  </a:lnTo>
                  <a:lnTo>
                    <a:pt x="196" y="6"/>
                  </a:lnTo>
                  <a:lnTo>
                    <a:pt x="190" y="4"/>
                  </a:lnTo>
                  <a:lnTo>
                    <a:pt x="183" y="2"/>
                  </a:lnTo>
                  <a:lnTo>
                    <a:pt x="176" y="1"/>
                  </a:lnTo>
                  <a:lnTo>
                    <a:pt x="16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Rectangle 2694">
              <a:extLst>
                <a:ext uri="{FF2B5EF4-FFF2-40B4-BE49-F238E27FC236}">
                  <a16:creationId xmlns:a16="http://schemas.microsoft.com/office/drawing/2014/main" id="{7176A7C1-BCC5-4A05-983F-78847114AD8A}"/>
                </a:ext>
              </a:extLst>
            </p:cNvPr>
            <p:cNvSpPr>
              <a:spLocks noChangeArrowheads="1"/>
            </p:cNvSpPr>
            <p:nvPr/>
          </p:nvSpPr>
          <p:spPr bwMode="auto">
            <a:xfrm>
              <a:off x="5667375" y="1447800"/>
              <a:ext cx="28575" cy="2000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Rectangle 2695">
              <a:extLst>
                <a:ext uri="{FF2B5EF4-FFF2-40B4-BE49-F238E27FC236}">
                  <a16:creationId xmlns:a16="http://schemas.microsoft.com/office/drawing/2014/main" id="{40445711-E330-4D77-9FC2-158F2AAAEB06}"/>
                </a:ext>
              </a:extLst>
            </p:cNvPr>
            <p:cNvSpPr>
              <a:spLocks noChangeArrowheads="1"/>
            </p:cNvSpPr>
            <p:nvPr/>
          </p:nvSpPr>
          <p:spPr bwMode="auto">
            <a:xfrm>
              <a:off x="5524500" y="1447800"/>
              <a:ext cx="28575" cy="2000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696">
              <a:extLst>
                <a:ext uri="{FF2B5EF4-FFF2-40B4-BE49-F238E27FC236}">
                  <a16:creationId xmlns:a16="http://schemas.microsoft.com/office/drawing/2014/main" id="{2C7B675A-BD8B-4556-8901-A8E7DE2D0945}"/>
                </a:ext>
              </a:extLst>
            </p:cNvPr>
            <p:cNvSpPr>
              <a:spLocks/>
            </p:cNvSpPr>
            <p:nvPr/>
          </p:nvSpPr>
          <p:spPr bwMode="auto">
            <a:xfrm>
              <a:off x="5467350" y="1447800"/>
              <a:ext cx="47625" cy="200025"/>
            </a:xfrm>
            <a:custGeom>
              <a:avLst/>
              <a:gdLst>
                <a:gd name="T0" fmla="*/ 0 w 119"/>
                <a:gd name="T1" fmla="*/ 83 h 504"/>
                <a:gd name="T2" fmla="*/ 0 w 119"/>
                <a:gd name="T3" fmla="*/ 419 h 504"/>
                <a:gd name="T4" fmla="*/ 0 w 119"/>
                <a:gd name="T5" fmla="*/ 429 h 504"/>
                <a:gd name="T6" fmla="*/ 2 w 119"/>
                <a:gd name="T7" fmla="*/ 437 h 504"/>
                <a:gd name="T8" fmla="*/ 4 w 119"/>
                <a:gd name="T9" fmla="*/ 445 h 504"/>
                <a:gd name="T10" fmla="*/ 6 w 119"/>
                <a:gd name="T11" fmla="*/ 453 h 504"/>
                <a:gd name="T12" fmla="*/ 10 w 119"/>
                <a:gd name="T13" fmla="*/ 460 h 504"/>
                <a:gd name="T14" fmla="*/ 14 w 119"/>
                <a:gd name="T15" fmla="*/ 467 h 504"/>
                <a:gd name="T16" fmla="*/ 19 w 119"/>
                <a:gd name="T17" fmla="*/ 473 h 504"/>
                <a:gd name="T18" fmla="*/ 24 w 119"/>
                <a:gd name="T19" fmla="*/ 479 h 504"/>
                <a:gd name="T20" fmla="*/ 30 w 119"/>
                <a:gd name="T21" fmla="*/ 484 h 504"/>
                <a:gd name="T22" fmla="*/ 36 w 119"/>
                <a:gd name="T23" fmla="*/ 490 h 504"/>
                <a:gd name="T24" fmla="*/ 43 w 119"/>
                <a:gd name="T25" fmla="*/ 494 h 504"/>
                <a:gd name="T26" fmla="*/ 50 w 119"/>
                <a:gd name="T27" fmla="*/ 497 h 504"/>
                <a:gd name="T28" fmla="*/ 59 w 119"/>
                <a:gd name="T29" fmla="*/ 500 h 504"/>
                <a:gd name="T30" fmla="*/ 67 w 119"/>
                <a:gd name="T31" fmla="*/ 502 h 504"/>
                <a:gd name="T32" fmla="*/ 75 w 119"/>
                <a:gd name="T33" fmla="*/ 504 h 504"/>
                <a:gd name="T34" fmla="*/ 84 w 119"/>
                <a:gd name="T35" fmla="*/ 504 h 504"/>
                <a:gd name="T36" fmla="*/ 119 w 119"/>
                <a:gd name="T37" fmla="*/ 504 h 504"/>
                <a:gd name="T38" fmla="*/ 119 w 119"/>
                <a:gd name="T39" fmla="*/ 0 h 504"/>
                <a:gd name="T40" fmla="*/ 84 w 119"/>
                <a:gd name="T41" fmla="*/ 0 h 504"/>
                <a:gd name="T42" fmla="*/ 75 w 119"/>
                <a:gd name="T43" fmla="*/ 0 h 504"/>
                <a:gd name="T44" fmla="*/ 67 w 119"/>
                <a:gd name="T45" fmla="*/ 1 h 504"/>
                <a:gd name="T46" fmla="*/ 59 w 119"/>
                <a:gd name="T47" fmla="*/ 3 h 504"/>
                <a:gd name="T48" fmla="*/ 50 w 119"/>
                <a:gd name="T49" fmla="*/ 6 h 504"/>
                <a:gd name="T50" fmla="*/ 43 w 119"/>
                <a:gd name="T51" fmla="*/ 10 h 504"/>
                <a:gd name="T52" fmla="*/ 36 w 119"/>
                <a:gd name="T53" fmla="*/ 14 h 504"/>
                <a:gd name="T54" fmla="*/ 30 w 119"/>
                <a:gd name="T55" fmla="*/ 19 h 504"/>
                <a:gd name="T56" fmla="*/ 24 w 119"/>
                <a:gd name="T57" fmla="*/ 24 h 504"/>
                <a:gd name="T58" fmla="*/ 19 w 119"/>
                <a:gd name="T59" fmla="*/ 30 h 504"/>
                <a:gd name="T60" fmla="*/ 14 w 119"/>
                <a:gd name="T61" fmla="*/ 36 h 504"/>
                <a:gd name="T62" fmla="*/ 10 w 119"/>
                <a:gd name="T63" fmla="*/ 44 h 504"/>
                <a:gd name="T64" fmla="*/ 6 w 119"/>
                <a:gd name="T65" fmla="*/ 51 h 504"/>
                <a:gd name="T66" fmla="*/ 4 w 119"/>
                <a:gd name="T67" fmla="*/ 59 h 504"/>
                <a:gd name="T68" fmla="*/ 2 w 119"/>
                <a:gd name="T69" fmla="*/ 67 h 504"/>
                <a:gd name="T70" fmla="*/ 0 w 119"/>
                <a:gd name="T71" fmla="*/ 75 h 504"/>
                <a:gd name="T72" fmla="*/ 0 w 119"/>
                <a:gd name="T73" fmla="*/ 83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9" h="504">
                  <a:moveTo>
                    <a:pt x="0" y="83"/>
                  </a:moveTo>
                  <a:lnTo>
                    <a:pt x="0" y="419"/>
                  </a:lnTo>
                  <a:lnTo>
                    <a:pt x="0" y="429"/>
                  </a:lnTo>
                  <a:lnTo>
                    <a:pt x="2" y="437"/>
                  </a:lnTo>
                  <a:lnTo>
                    <a:pt x="4" y="445"/>
                  </a:lnTo>
                  <a:lnTo>
                    <a:pt x="6" y="453"/>
                  </a:lnTo>
                  <a:lnTo>
                    <a:pt x="10" y="460"/>
                  </a:lnTo>
                  <a:lnTo>
                    <a:pt x="14" y="467"/>
                  </a:lnTo>
                  <a:lnTo>
                    <a:pt x="19" y="473"/>
                  </a:lnTo>
                  <a:lnTo>
                    <a:pt x="24" y="479"/>
                  </a:lnTo>
                  <a:lnTo>
                    <a:pt x="30" y="484"/>
                  </a:lnTo>
                  <a:lnTo>
                    <a:pt x="36" y="490"/>
                  </a:lnTo>
                  <a:lnTo>
                    <a:pt x="43" y="494"/>
                  </a:lnTo>
                  <a:lnTo>
                    <a:pt x="50" y="497"/>
                  </a:lnTo>
                  <a:lnTo>
                    <a:pt x="59" y="500"/>
                  </a:lnTo>
                  <a:lnTo>
                    <a:pt x="67" y="502"/>
                  </a:lnTo>
                  <a:lnTo>
                    <a:pt x="75" y="504"/>
                  </a:lnTo>
                  <a:lnTo>
                    <a:pt x="84" y="504"/>
                  </a:lnTo>
                  <a:lnTo>
                    <a:pt x="119" y="504"/>
                  </a:lnTo>
                  <a:lnTo>
                    <a:pt x="119" y="0"/>
                  </a:lnTo>
                  <a:lnTo>
                    <a:pt x="84" y="0"/>
                  </a:lnTo>
                  <a:lnTo>
                    <a:pt x="75" y="0"/>
                  </a:lnTo>
                  <a:lnTo>
                    <a:pt x="67" y="1"/>
                  </a:lnTo>
                  <a:lnTo>
                    <a:pt x="59" y="3"/>
                  </a:lnTo>
                  <a:lnTo>
                    <a:pt x="50" y="6"/>
                  </a:lnTo>
                  <a:lnTo>
                    <a:pt x="43" y="10"/>
                  </a:lnTo>
                  <a:lnTo>
                    <a:pt x="36" y="14"/>
                  </a:lnTo>
                  <a:lnTo>
                    <a:pt x="30" y="19"/>
                  </a:lnTo>
                  <a:lnTo>
                    <a:pt x="24" y="24"/>
                  </a:lnTo>
                  <a:lnTo>
                    <a:pt x="19" y="30"/>
                  </a:lnTo>
                  <a:lnTo>
                    <a:pt x="14" y="36"/>
                  </a:lnTo>
                  <a:lnTo>
                    <a:pt x="10" y="44"/>
                  </a:lnTo>
                  <a:lnTo>
                    <a:pt x="6" y="51"/>
                  </a:lnTo>
                  <a:lnTo>
                    <a:pt x="4" y="59"/>
                  </a:lnTo>
                  <a:lnTo>
                    <a:pt x="2" y="67"/>
                  </a:lnTo>
                  <a:lnTo>
                    <a:pt x="0" y="75"/>
                  </a:lnTo>
                  <a:lnTo>
                    <a:pt x="0"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30" name="Group 78">
            <a:extLst>
              <a:ext uri="{FF2B5EF4-FFF2-40B4-BE49-F238E27FC236}">
                <a16:creationId xmlns:a16="http://schemas.microsoft.com/office/drawing/2014/main" id="{89622371-FB15-4ED3-BA72-A5ED98893C23}"/>
              </a:ext>
            </a:extLst>
          </p:cNvPr>
          <p:cNvGrpSpPr/>
          <p:nvPr/>
        </p:nvGrpSpPr>
        <p:grpSpPr>
          <a:xfrm>
            <a:off x="10402000" y="2177322"/>
            <a:ext cx="602326" cy="602326"/>
            <a:chOff x="6445250" y="2535238"/>
            <a:chExt cx="280988" cy="280988"/>
          </a:xfrm>
          <a:solidFill>
            <a:schemeClr val="accent1"/>
          </a:solidFill>
        </p:grpSpPr>
        <p:sp>
          <p:nvSpPr>
            <p:cNvPr id="31" name="Freeform 2270">
              <a:extLst>
                <a:ext uri="{FF2B5EF4-FFF2-40B4-BE49-F238E27FC236}">
                  <a16:creationId xmlns:a16="http://schemas.microsoft.com/office/drawing/2014/main" id="{F06523EE-BDF2-4E62-BA2F-9EDC8C0B2FC5}"/>
                </a:ext>
              </a:extLst>
            </p:cNvPr>
            <p:cNvSpPr>
              <a:spLocks/>
            </p:cNvSpPr>
            <p:nvPr/>
          </p:nvSpPr>
          <p:spPr bwMode="auto">
            <a:xfrm>
              <a:off x="6538913" y="2630488"/>
              <a:ext cx="93663" cy="173038"/>
            </a:xfrm>
            <a:custGeom>
              <a:avLst/>
              <a:gdLst>
                <a:gd name="T0" fmla="*/ 0 w 292"/>
                <a:gd name="T1" fmla="*/ 0 h 543"/>
                <a:gd name="T2" fmla="*/ 147 w 292"/>
                <a:gd name="T3" fmla="*/ 543 h 543"/>
                <a:gd name="T4" fmla="*/ 292 w 292"/>
                <a:gd name="T5" fmla="*/ 0 h 543"/>
                <a:gd name="T6" fmla="*/ 0 w 292"/>
                <a:gd name="T7" fmla="*/ 0 h 543"/>
              </a:gdLst>
              <a:ahLst/>
              <a:cxnLst>
                <a:cxn ang="0">
                  <a:pos x="T0" y="T1"/>
                </a:cxn>
                <a:cxn ang="0">
                  <a:pos x="T2" y="T3"/>
                </a:cxn>
                <a:cxn ang="0">
                  <a:pos x="T4" y="T5"/>
                </a:cxn>
                <a:cxn ang="0">
                  <a:pos x="T6" y="T7"/>
                </a:cxn>
              </a:cxnLst>
              <a:rect l="0" t="0" r="r" b="b"/>
              <a:pathLst>
                <a:path w="292" h="543">
                  <a:moveTo>
                    <a:pt x="0" y="0"/>
                  </a:moveTo>
                  <a:lnTo>
                    <a:pt x="147" y="543"/>
                  </a:lnTo>
                  <a:lnTo>
                    <a:pt x="292"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2271">
              <a:extLst>
                <a:ext uri="{FF2B5EF4-FFF2-40B4-BE49-F238E27FC236}">
                  <a16:creationId xmlns:a16="http://schemas.microsoft.com/office/drawing/2014/main" id="{C3A51B37-0801-446A-B1BE-2E3A4A03B1A1}"/>
                </a:ext>
              </a:extLst>
            </p:cNvPr>
            <p:cNvSpPr>
              <a:spLocks/>
            </p:cNvSpPr>
            <p:nvPr/>
          </p:nvSpPr>
          <p:spPr bwMode="auto">
            <a:xfrm>
              <a:off x="6542088" y="2544763"/>
              <a:ext cx="87313" cy="76200"/>
            </a:xfrm>
            <a:custGeom>
              <a:avLst/>
              <a:gdLst>
                <a:gd name="T0" fmla="*/ 278 w 278"/>
                <a:gd name="T1" fmla="*/ 242 h 242"/>
                <a:gd name="T2" fmla="*/ 139 w 278"/>
                <a:gd name="T3" fmla="*/ 0 h 242"/>
                <a:gd name="T4" fmla="*/ 0 w 278"/>
                <a:gd name="T5" fmla="*/ 242 h 242"/>
                <a:gd name="T6" fmla="*/ 278 w 278"/>
                <a:gd name="T7" fmla="*/ 242 h 242"/>
              </a:gdLst>
              <a:ahLst/>
              <a:cxnLst>
                <a:cxn ang="0">
                  <a:pos x="T0" y="T1"/>
                </a:cxn>
                <a:cxn ang="0">
                  <a:pos x="T2" y="T3"/>
                </a:cxn>
                <a:cxn ang="0">
                  <a:pos x="T4" y="T5"/>
                </a:cxn>
                <a:cxn ang="0">
                  <a:pos x="T6" y="T7"/>
                </a:cxn>
              </a:cxnLst>
              <a:rect l="0" t="0" r="r" b="b"/>
              <a:pathLst>
                <a:path w="278" h="242">
                  <a:moveTo>
                    <a:pt x="278" y="242"/>
                  </a:moveTo>
                  <a:lnTo>
                    <a:pt x="139" y="0"/>
                  </a:lnTo>
                  <a:lnTo>
                    <a:pt x="0" y="242"/>
                  </a:lnTo>
                  <a:lnTo>
                    <a:pt x="278" y="2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2272">
              <a:extLst>
                <a:ext uri="{FF2B5EF4-FFF2-40B4-BE49-F238E27FC236}">
                  <a16:creationId xmlns:a16="http://schemas.microsoft.com/office/drawing/2014/main" id="{C0BEF562-4E61-4D89-A9BE-1A5B0A3D318E}"/>
                </a:ext>
              </a:extLst>
            </p:cNvPr>
            <p:cNvSpPr>
              <a:spLocks/>
            </p:cNvSpPr>
            <p:nvPr/>
          </p:nvSpPr>
          <p:spPr bwMode="auto">
            <a:xfrm>
              <a:off x="6591300" y="2535238"/>
              <a:ext cx="69850" cy="79375"/>
            </a:xfrm>
            <a:custGeom>
              <a:avLst/>
              <a:gdLst>
                <a:gd name="T0" fmla="*/ 219 w 219"/>
                <a:gd name="T1" fmla="*/ 0 h 248"/>
                <a:gd name="T2" fmla="*/ 0 w 219"/>
                <a:gd name="T3" fmla="*/ 0 h 248"/>
                <a:gd name="T4" fmla="*/ 144 w 219"/>
                <a:gd name="T5" fmla="*/ 248 h 248"/>
                <a:gd name="T6" fmla="*/ 219 w 219"/>
                <a:gd name="T7" fmla="*/ 0 h 248"/>
              </a:gdLst>
              <a:ahLst/>
              <a:cxnLst>
                <a:cxn ang="0">
                  <a:pos x="T0" y="T1"/>
                </a:cxn>
                <a:cxn ang="0">
                  <a:pos x="T2" y="T3"/>
                </a:cxn>
                <a:cxn ang="0">
                  <a:pos x="T4" y="T5"/>
                </a:cxn>
                <a:cxn ang="0">
                  <a:pos x="T6" y="T7"/>
                </a:cxn>
              </a:cxnLst>
              <a:rect l="0" t="0" r="r" b="b"/>
              <a:pathLst>
                <a:path w="219" h="248">
                  <a:moveTo>
                    <a:pt x="219" y="0"/>
                  </a:moveTo>
                  <a:lnTo>
                    <a:pt x="0" y="0"/>
                  </a:lnTo>
                  <a:lnTo>
                    <a:pt x="144" y="248"/>
                  </a:lnTo>
                  <a:lnTo>
                    <a:pt x="2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2273">
              <a:extLst>
                <a:ext uri="{FF2B5EF4-FFF2-40B4-BE49-F238E27FC236}">
                  <a16:creationId xmlns:a16="http://schemas.microsoft.com/office/drawing/2014/main" id="{17954E55-A3D8-4EBD-867C-78E5DFA3E3B2}"/>
                </a:ext>
              </a:extLst>
            </p:cNvPr>
            <p:cNvSpPr>
              <a:spLocks/>
            </p:cNvSpPr>
            <p:nvPr/>
          </p:nvSpPr>
          <p:spPr bwMode="auto">
            <a:xfrm>
              <a:off x="6645275" y="2541588"/>
              <a:ext cx="80963" cy="79375"/>
            </a:xfrm>
            <a:custGeom>
              <a:avLst/>
              <a:gdLst>
                <a:gd name="T0" fmla="*/ 257 w 257"/>
                <a:gd name="T1" fmla="*/ 253 h 253"/>
                <a:gd name="T2" fmla="*/ 75 w 257"/>
                <a:gd name="T3" fmla="*/ 0 h 253"/>
                <a:gd name="T4" fmla="*/ 0 w 257"/>
                <a:gd name="T5" fmla="*/ 253 h 253"/>
                <a:gd name="T6" fmla="*/ 257 w 257"/>
                <a:gd name="T7" fmla="*/ 253 h 253"/>
              </a:gdLst>
              <a:ahLst/>
              <a:cxnLst>
                <a:cxn ang="0">
                  <a:pos x="T0" y="T1"/>
                </a:cxn>
                <a:cxn ang="0">
                  <a:pos x="T2" y="T3"/>
                </a:cxn>
                <a:cxn ang="0">
                  <a:pos x="T4" y="T5"/>
                </a:cxn>
                <a:cxn ang="0">
                  <a:pos x="T6" y="T7"/>
                </a:cxn>
              </a:cxnLst>
              <a:rect l="0" t="0" r="r" b="b"/>
              <a:pathLst>
                <a:path w="257" h="253">
                  <a:moveTo>
                    <a:pt x="257" y="253"/>
                  </a:moveTo>
                  <a:lnTo>
                    <a:pt x="75" y="0"/>
                  </a:lnTo>
                  <a:lnTo>
                    <a:pt x="0" y="253"/>
                  </a:lnTo>
                  <a:lnTo>
                    <a:pt x="257" y="25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2274">
              <a:extLst>
                <a:ext uri="{FF2B5EF4-FFF2-40B4-BE49-F238E27FC236}">
                  <a16:creationId xmlns:a16="http://schemas.microsoft.com/office/drawing/2014/main" id="{04A652F5-3423-481C-A21F-9CC92FBC96CA}"/>
                </a:ext>
              </a:extLst>
            </p:cNvPr>
            <p:cNvSpPr>
              <a:spLocks/>
            </p:cNvSpPr>
            <p:nvPr/>
          </p:nvSpPr>
          <p:spPr bwMode="auto">
            <a:xfrm>
              <a:off x="6510338" y="2535238"/>
              <a:ext cx="69850" cy="79375"/>
            </a:xfrm>
            <a:custGeom>
              <a:avLst/>
              <a:gdLst>
                <a:gd name="T0" fmla="*/ 219 w 219"/>
                <a:gd name="T1" fmla="*/ 0 h 248"/>
                <a:gd name="T2" fmla="*/ 0 w 219"/>
                <a:gd name="T3" fmla="*/ 0 h 248"/>
                <a:gd name="T4" fmla="*/ 75 w 219"/>
                <a:gd name="T5" fmla="*/ 248 h 248"/>
                <a:gd name="T6" fmla="*/ 219 w 219"/>
                <a:gd name="T7" fmla="*/ 0 h 248"/>
              </a:gdLst>
              <a:ahLst/>
              <a:cxnLst>
                <a:cxn ang="0">
                  <a:pos x="T0" y="T1"/>
                </a:cxn>
                <a:cxn ang="0">
                  <a:pos x="T2" y="T3"/>
                </a:cxn>
                <a:cxn ang="0">
                  <a:pos x="T4" y="T5"/>
                </a:cxn>
                <a:cxn ang="0">
                  <a:pos x="T6" y="T7"/>
                </a:cxn>
              </a:cxnLst>
              <a:rect l="0" t="0" r="r" b="b"/>
              <a:pathLst>
                <a:path w="219" h="248">
                  <a:moveTo>
                    <a:pt x="219" y="0"/>
                  </a:moveTo>
                  <a:lnTo>
                    <a:pt x="0" y="0"/>
                  </a:lnTo>
                  <a:lnTo>
                    <a:pt x="75" y="248"/>
                  </a:lnTo>
                  <a:lnTo>
                    <a:pt x="21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2275">
              <a:extLst>
                <a:ext uri="{FF2B5EF4-FFF2-40B4-BE49-F238E27FC236}">
                  <a16:creationId xmlns:a16="http://schemas.microsoft.com/office/drawing/2014/main" id="{0903F2E9-B6F7-494D-B43D-98798FE51FCA}"/>
                </a:ext>
              </a:extLst>
            </p:cNvPr>
            <p:cNvSpPr>
              <a:spLocks/>
            </p:cNvSpPr>
            <p:nvPr/>
          </p:nvSpPr>
          <p:spPr bwMode="auto">
            <a:xfrm>
              <a:off x="6445250" y="2541588"/>
              <a:ext cx="80963" cy="79375"/>
            </a:xfrm>
            <a:custGeom>
              <a:avLst/>
              <a:gdLst>
                <a:gd name="T0" fmla="*/ 182 w 257"/>
                <a:gd name="T1" fmla="*/ 0 h 253"/>
                <a:gd name="T2" fmla="*/ 0 w 257"/>
                <a:gd name="T3" fmla="*/ 253 h 253"/>
                <a:gd name="T4" fmla="*/ 257 w 257"/>
                <a:gd name="T5" fmla="*/ 253 h 253"/>
                <a:gd name="T6" fmla="*/ 182 w 257"/>
                <a:gd name="T7" fmla="*/ 0 h 253"/>
              </a:gdLst>
              <a:ahLst/>
              <a:cxnLst>
                <a:cxn ang="0">
                  <a:pos x="T0" y="T1"/>
                </a:cxn>
                <a:cxn ang="0">
                  <a:pos x="T2" y="T3"/>
                </a:cxn>
                <a:cxn ang="0">
                  <a:pos x="T4" y="T5"/>
                </a:cxn>
                <a:cxn ang="0">
                  <a:pos x="T6" y="T7"/>
                </a:cxn>
              </a:cxnLst>
              <a:rect l="0" t="0" r="r" b="b"/>
              <a:pathLst>
                <a:path w="257" h="253">
                  <a:moveTo>
                    <a:pt x="182" y="0"/>
                  </a:moveTo>
                  <a:lnTo>
                    <a:pt x="0" y="253"/>
                  </a:lnTo>
                  <a:lnTo>
                    <a:pt x="257" y="253"/>
                  </a:lnTo>
                  <a:lnTo>
                    <a:pt x="18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2276">
              <a:extLst>
                <a:ext uri="{FF2B5EF4-FFF2-40B4-BE49-F238E27FC236}">
                  <a16:creationId xmlns:a16="http://schemas.microsoft.com/office/drawing/2014/main" id="{A905EF20-AA36-4309-9400-F70342ACA208}"/>
                </a:ext>
              </a:extLst>
            </p:cNvPr>
            <p:cNvSpPr>
              <a:spLocks/>
            </p:cNvSpPr>
            <p:nvPr/>
          </p:nvSpPr>
          <p:spPr bwMode="auto">
            <a:xfrm>
              <a:off x="6445250" y="2630488"/>
              <a:ext cx="133350" cy="185738"/>
            </a:xfrm>
            <a:custGeom>
              <a:avLst/>
              <a:gdLst>
                <a:gd name="T0" fmla="*/ 0 w 422"/>
                <a:gd name="T1" fmla="*/ 0 h 585"/>
                <a:gd name="T2" fmla="*/ 422 w 422"/>
                <a:gd name="T3" fmla="*/ 585 h 585"/>
                <a:gd name="T4" fmla="*/ 266 w 422"/>
                <a:gd name="T5" fmla="*/ 0 h 585"/>
                <a:gd name="T6" fmla="*/ 0 w 422"/>
                <a:gd name="T7" fmla="*/ 0 h 585"/>
              </a:gdLst>
              <a:ahLst/>
              <a:cxnLst>
                <a:cxn ang="0">
                  <a:pos x="T0" y="T1"/>
                </a:cxn>
                <a:cxn ang="0">
                  <a:pos x="T2" y="T3"/>
                </a:cxn>
                <a:cxn ang="0">
                  <a:pos x="T4" y="T5"/>
                </a:cxn>
                <a:cxn ang="0">
                  <a:pos x="T6" y="T7"/>
                </a:cxn>
              </a:cxnLst>
              <a:rect l="0" t="0" r="r" b="b"/>
              <a:pathLst>
                <a:path w="422" h="585">
                  <a:moveTo>
                    <a:pt x="0" y="0"/>
                  </a:moveTo>
                  <a:lnTo>
                    <a:pt x="422" y="585"/>
                  </a:lnTo>
                  <a:lnTo>
                    <a:pt x="266"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2277">
              <a:extLst>
                <a:ext uri="{FF2B5EF4-FFF2-40B4-BE49-F238E27FC236}">
                  <a16:creationId xmlns:a16="http://schemas.microsoft.com/office/drawing/2014/main" id="{5536D854-6FFA-4B2A-A6BF-F7D48B8A3605}"/>
                </a:ext>
              </a:extLst>
            </p:cNvPr>
            <p:cNvSpPr>
              <a:spLocks/>
            </p:cNvSpPr>
            <p:nvPr/>
          </p:nvSpPr>
          <p:spPr bwMode="auto">
            <a:xfrm>
              <a:off x="6591300" y="2630488"/>
              <a:ext cx="134938" cy="185738"/>
            </a:xfrm>
            <a:custGeom>
              <a:avLst/>
              <a:gdLst>
                <a:gd name="T0" fmla="*/ 0 w 424"/>
                <a:gd name="T1" fmla="*/ 585 h 585"/>
                <a:gd name="T2" fmla="*/ 424 w 424"/>
                <a:gd name="T3" fmla="*/ 0 h 585"/>
                <a:gd name="T4" fmla="*/ 158 w 424"/>
                <a:gd name="T5" fmla="*/ 0 h 585"/>
                <a:gd name="T6" fmla="*/ 0 w 424"/>
                <a:gd name="T7" fmla="*/ 585 h 585"/>
              </a:gdLst>
              <a:ahLst/>
              <a:cxnLst>
                <a:cxn ang="0">
                  <a:pos x="T0" y="T1"/>
                </a:cxn>
                <a:cxn ang="0">
                  <a:pos x="T2" y="T3"/>
                </a:cxn>
                <a:cxn ang="0">
                  <a:pos x="T4" y="T5"/>
                </a:cxn>
                <a:cxn ang="0">
                  <a:pos x="T6" y="T7"/>
                </a:cxn>
              </a:cxnLst>
              <a:rect l="0" t="0" r="r" b="b"/>
              <a:pathLst>
                <a:path w="424" h="585">
                  <a:moveTo>
                    <a:pt x="0" y="585"/>
                  </a:moveTo>
                  <a:lnTo>
                    <a:pt x="424" y="0"/>
                  </a:lnTo>
                  <a:lnTo>
                    <a:pt x="158" y="0"/>
                  </a:lnTo>
                  <a:lnTo>
                    <a:pt x="0" y="5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9" name="Rectangle 87">
            <a:extLst>
              <a:ext uri="{FF2B5EF4-FFF2-40B4-BE49-F238E27FC236}">
                <a16:creationId xmlns:a16="http://schemas.microsoft.com/office/drawing/2014/main" id="{5977F00A-2577-4BBE-AD07-C382108DE553}"/>
              </a:ext>
            </a:extLst>
          </p:cNvPr>
          <p:cNvSpPr/>
          <p:nvPr/>
        </p:nvSpPr>
        <p:spPr>
          <a:xfrm>
            <a:off x="431800" y="3270959"/>
            <a:ext cx="2109319" cy="369332"/>
          </a:xfrm>
          <a:prstGeom prst="rect">
            <a:avLst/>
          </a:prstGeom>
        </p:spPr>
        <p:txBody>
          <a:bodyPr wrap="square" lIns="0" tIns="0" rIns="0" bIns="0" anchor="t">
            <a:spAutoFit/>
          </a:bodyPr>
          <a:lstStyle/>
          <a:p>
            <a:pPr algn="ctr"/>
            <a:r>
              <a:rPr lang="en-US" sz="2400" dirty="0">
                <a:solidFill>
                  <a:schemeClr val="accent1"/>
                </a:solidFill>
              </a:rPr>
              <a:t>$5/month</a:t>
            </a:r>
          </a:p>
        </p:txBody>
      </p:sp>
      <p:sp>
        <p:nvSpPr>
          <p:cNvPr id="40" name="Rectangle 88">
            <a:extLst>
              <a:ext uri="{FF2B5EF4-FFF2-40B4-BE49-F238E27FC236}">
                <a16:creationId xmlns:a16="http://schemas.microsoft.com/office/drawing/2014/main" id="{2C331CD2-1792-4C03-A7D3-ADF1E305F2F2}"/>
              </a:ext>
            </a:extLst>
          </p:cNvPr>
          <p:cNvSpPr/>
          <p:nvPr/>
        </p:nvSpPr>
        <p:spPr>
          <a:xfrm>
            <a:off x="2736571" y="3270959"/>
            <a:ext cx="2109319" cy="369332"/>
          </a:xfrm>
          <a:prstGeom prst="rect">
            <a:avLst/>
          </a:prstGeom>
        </p:spPr>
        <p:txBody>
          <a:bodyPr wrap="square" lIns="0" tIns="0" rIns="0" bIns="0" anchor="t">
            <a:spAutoFit/>
          </a:bodyPr>
          <a:lstStyle/>
          <a:p>
            <a:pPr algn="ctr"/>
            <a:r>
              <a:rPr lang="en-US" sz="2400" dirty="0">
                <a:solidFill>
                  <a:schemeClr val="accent2"/>
                </a:solidFill>
              </a:rPr>
              <a:t>$15/month</a:t>
            </a:r>
          </a:p>
        </p:txBody>
      </p:sp>
      <p:sp>
        <p:nvSpPr>
          <p:cNvPr id="41" name="Rectangle 89">
            <a:extLst>
              <a:ext uri="{FF2B5EF4-FFF2-40B4-BE49-F238E27FC236}">
                <a16:creationId xmlns:a16="http://schemas.microsoft.com/office/drawing/2014/main" id="{2A41B43A-5CE5-4E06-B924-486AC9C93911}"/>
              </a:ext>
            </a:extLst>
          </p:cNvPr>
          <p:cNvSpPr/>
          <p:nvPr/>
        </p:nvSpPr>
        <p:spPr>
          <a:xfrm>
            <a:off x="5041341" y="3270959"/>
            <a:ext cx="2109319" cy="369332"/>
          </a:xfrm>
          <a:prstGeom prst="rect">
            <a:avLst/>
          </a:prstGeom>
        </p:spPr>
        <p:txBody>
          <a:bodyPr wrap="square" lIns="0" tIns="0" rIns="0" bIns="0" anchor="t">
            <a:spAutoFit/>
          </a:bodyPr>
          <a:lstStyle/>
          <a:p>
            <a:pPr algn="ctr"/>
            <a:r>
              <a:rPr lang="en-US" sz="2400" dirty="0">
                <a:solidFill>
                  <a:schemeClr val="accent1"/>
                </a:solidFill>
              </a:rPr>
              <a:t>$30/month</a:t>
            </a:r>
          </a:p>
        </p:txBody>
      </p:sp>
      <p:sp>
        <p:nvSpPr>
          <p:cNvPr id="42" name="Rectangle 90">
            <a:extLst>
              <a:ext uri="{FF2B5EF4-FFF2-40B4-BE49-F238E27FC236}">
                <a16:creationId xmlns:a16="http://schemas.microsoft.com/office/drawing/2014/main" id="{EDAD7B0B-60F4-4B99-95AC-42A7569E62BB}"/>
              </a:ext>
            </a:extLst>
          </p:cNvPr>
          <p:cNvSpPr/>
          <p:nvPr/>
        </p:nvSpPr>
        <p:spPr>
          <a:xfrm>
            <a:off x="7346113" y="3270959"/>
            <a:ext cx="2109319" cy="369332"/>
          </a:xfrm>
          <a:prstGeom prst="rect">
            <a:avLst/>
          </a:prstGeom>
        </p:spPr>
        <p:txBody>
          <a:bodyPr wrap="square" lIns="0" tIns="0" rIns="0" bIns="0" anchor="t">
            <a:spAutoFit/>
          </a:bodyPr>
          <a:lstStyle/>
          <a:p>
            <a:pPr algn="ctr"/>
            <a:r>
              <a:rPr lang="en-US" sz="2400" dirty="0">
                <a:solidFill>
                  <a:schemeClr val="accent2"/>
                </a:solidFill>
              </a:rPr>
              <a:t>$50/month</a:t>
            </a:r>
          </a:p>
        </p:txBody>
      </p:sp>
      <p:sp>
        <p:nvSpPr>
          <p:cNvPr id="43" name="Rectangle 91">
            <a:extLst>
              <a:ext uri="{FF2B5EF4-FFF2-40B4-BE49-F238E27FC236}">
                <a16:creationId xmlns:a16="http://schemas.microsoft.com/office/drawing/2014/main" id="{32C1A374-67D7-460D-9C60-4001A533D764}"/>
              </a:ext>
            </a:extLst>
          </p:cNvPr>
          <p:cNvSpPr/>
          <p:nvPr/>
        </p:nvSpPr>
        <p:spPr>
          <a:xfrm>
            <a:off x="9650881" y="3270959"/>
            <a:ext cx="2109319" cy="369332"/>
          </a:xfrm>
          <a:prstGeom prst="rect">
            <a:avLst/>
          </a:prstGeom>
        </p:spPr>
        <p:txBody>
          <a:bodyPr wrap="square" lIns="0" tIns="0" rIns="0" bIns="0" anchor="t">
            <a:spAutoFit/>
          </a:bodyPr>
          <a:lstStyle/>
          <a:p>
            <a:pPr algn="ctr"/>
            <a:r>
              <a:rPr lang="en-US" sz="2400" dirty="0">
                <a:solidFill>
                  <a:schemeClr val="accent1"/>
                </a:solidFill>
              </a:rPr>
              <a:t>$75/month</a:t>
            </a:r>
          </a:p>
        </p:txBody>
      </p:sp>
      <p:sp>
        <p:nvSpPr>
          <p:cNvPr id="44" name="Rectangle 92">
            <a:extLst>
              <a:ext uri="{FF2B5EF4-FFF2-40B4-BE49-F238E27FC236}">
                <a16:creationId xmlns:a16="http://schemas.microsoft.com/office/drawing/2014/main" id="{A34A07FB-699E-48AA-AC21-43AF12893223}"/>
              </a:ext>
            </a:extLst>
          </p:cNvPr>
          <p:cNvSpPr/>
          <p:nvPr/>
        </p:nvSpPr>
        <p:spPr>
          <a:xfrm>
            <a:off x="431792" y="3788882"/>
            <a:ext cx="2109319" cy="2185214"/>
          </a:xfrm>
          <a:prstGeom prst="rect">
            <a:avLst/>
          </a:prstGeom>
        </p:spPr>
        <p:txBody>
          <a:bodyPr wrap="square" anchor="t">
            <a:spAutoFit/>
          </a:bodyPr>
          <a:lstStyle/>
          <a:p>
            <a:pPr marL="114300" indent="-114300">
              <a:spcBef>
                <a:spcPts val="600"/>
              </a:spcBef>
              <a:buClr>
                <a:schemeClr val="accent1"/>
              </a:buClr>
              <a:buFont typeface="Corbel" panose="020B0503020204020204" pitchFamily="34" charset="0"/>
              <a:buChar char="›"/>
            </a:pPr>
            <a:r>
              <a:rPr lang="en-US" sz="1400" dirty="0"/>
              <a:t>Lorem ipsum dolor sit amet, consectetur adipiscing elit.</a:t>
            </a:r>
          </a:p>
          <a:p>
            <a:pPr marL="114300" indent="-114300">
              <a:spcBef>
                <a:spcPts val="600"/>
              </a:spcBef>
              <a:buClr>
                <a:schemeClr val="accent1"/>
              </a:buClr>
              <a:buFont typeface="Corbel" panose="020B0503020204020204" pitchFamily="34" charset="0"/>
              <a:buChar char="›"/>
            </a:pPr>
            <a:r>
              <a:rPr lang="en-US" sz="1400" dirty="0"/>
              <a:t>Lorem ipsum dolor sit amet, consectetur adipiscing elit. </a:t>
            </a:r>
          </a:p>
          <a:p>
            <a:pPr marL="114300" indent="-114300">
              <a:spcBef>
                <a:spcPts val="600"/>
              </a:spcBef>
              <a:buClr>
                <a:schemeClr val="accent1"/>
              </a:buClr>
              <a:buFont typeface="Corbel" panose="020B0503020204020204" pitchFamily="34" charset="0"/>
              <a:buChar char="›"/>
            </a:pPr>
            <a:r>
              <a:rPr lang="en-US" sz="1400" dirty="0"/>
              <a:t>Lorem ipsum dolor sit amet, consectetur adipiscing elit.  </a:t>
            </a:r>
          </a:p>
        </p:txBody>
      </p:sp>
      <p:sp>
        <p:nvSpPr>
          <p:cNvPr id="45" name="Rectangle 93">
            <a:extLst>
              <a:ext uri="{FF2B5EF4-FFF2-40B4-BE49-F238E27FC236}">
                <a16:creationId xmlns:a16="http://schemas.microsoft.com/office/drawing/2014/main" id="{641EE2CA-8803-435A-B3E9-EB7EB847DE2A}"/>
              </a:ext>
            </a:extLst>
          </p:cNvPr>
          <p:cNvSpPr/>
          <p:nvPr/>
        </p:nvSpPr>
        <p:spPr>
          <a:xfrm>
            <a:off x="2736571" y="3788882"/>
            <a:ext cx="2109319" cy="2185214"/>
          </a:xfrm>
          <a:prstGeom prst="rect">
            <a:avLst/>
          </a:prstGeom>
        </p:spPr>
        <p:txBody>
          <a:bodyPr wrap="square" anchor="t">
            <a:spAutoFit/>
          </a:bodyPr>
          <a:lstStyle/>
          <a:p>
            <a:pPr marL="114300" indent="-114300">
              <a:spcBef>
                <a:spcPts val="600"/>
              </a:spcBef>
              <a:buClr>
                <a:schemeClr val="accent2"/>
              </a:buClr>
              <a:buFont typeface="Corbel" panose="020B0503020204020204" pitchFamily="34" charset="0"/>
              <a:buChar char="›"/>
            </a:pPr>
            <a:r>
              <a:rPr lang="en-US" sz="1400" dirty="0"/>
              <a:t>Lorem ipsum dolor sit amet, consectetur adipiscing elit.</a:t>
            </a:r>
          </a:p>
          <a:p>
            <a:pPr marL="114300" indent="-114300">
              <a:spcBef>
                <a:spcPts val="600"/>
              </a:spcBef>
              <a:buClr>
                <a:schemeClr val="accent2"/>
              </a:buClr>
              <a:buFont typeface="Corbel" panose="020B0503020204020204" pitchFamily="34" charset="0"/>
              <a:buChar char="›"/>
            </a:pPr>
            <a:r>
              <a:rPr lang="en-US" sz="1400" dirty="0"/>
              <a:t>Lorem ipsum dolor sit amet, consectetur adipiscing elit. </a:t>
            </a:r>
          </a:p>
          <a:p>
            <a:pPr marL="114300" indent="-114300">
              <a:spcBef>
                <a:spcPts val="600"/>
              </a:spcBef>
              <a:buClr>
                <a:schemeClr val="accent2"/>
              </a:buClr>
              <a:buFont typeface="Corbel" panose="020B0503020204020204" pitchFamily="34" charset="0"/>
              <a:buChar char="›"/>
            </a:pPr>
            <a:r>
              <a:rPr lang="en-US" sz="1400" dirty="0"/>
              <a:t>Lorem ipsum dolor sit amet, consectetur adipiscing elit.  </a:t>
            </a:r>
          </a:p>
        </p:txBody>
      </p:sp>
      <p:sp>
        <p:nvSpPr>
          <p:cNvPr id="46" name="Rectangle 94">
            <a:extLst>
              <a:ext uri="{FF2B5EF4-FFF2-40B4-BE49-F238E27FC236}">
                <a16:creationId xmlns:a16="http://schemas.microsoft.com/office/drawing/2014/main" id="{64529020-035E-45A6-8147-28A0E7DACCBA}"/>
              </a:ext>
            </a:extLst>
          </p:cNvPr>
          <p:cNvSpPr/>
          <p:nvPr/>
        </p:nvSpPr>
        <p:spPr>
          <a:xfrm>
            <a:off x="5041342" y="3788882"/>
            <a:ext cx="2109319" cy="2185214"/>
          </a:xfrm>
          <a:prstGeom prst="rect">
            <a:avLst/>
          </a:prstGeom>
        </p:spPr>
        <p:txBody>
          <a:bodyPr wrap="square" anchor="t">
            <a:spAutoFit/>
          </a:bodyPr>
          <a:lstStyle/>
          <a:p>
            <a:pPr marL="114300" indent="-114300">
              <a:spcBef>
                <a:spcPts val="600"/>
              </a:spcBef>
              <a:buClr>
                <a:schemeClr val="accent1"/>
              </a:buClr>
              <a:buFont typeface="Corbel" panose="020B0503020204020204" pitchFamily="34" charset="0"/>
              <a:buChar char="›"/>
            </a:pPr>
            <a:r>
              <a:rPr lang="en-US" sz="1400" dirty="0"/>
              <a:t>Lorem ipsum dolor sit amet, consectetur adipiscing elit.</a:t>
            </a:r>
          </a:p>
          <a:p>
            <a:pPr marL="114300" indent="-114300">
              <a:spcBef>
                <a:spcPts val="600"/>
              </a:spcBef>
              <a:buClr>
                <a:schemeClr val="accent1"/>
              </a:buClr>
              <a:buFont typeface="Corbel" panose="020B0503020204020204" pitchFamily="34" charset="0"/>
              <a:buChar char="›"/>
            </a:pPr>
            <a:r>
              <a:rPr lang="en-US" sz="1400" dirty="0"/>
              <a:t>Lorem ipsum dolor sit amet, consectetur adipiscing elit. </a:t>
            </a:r>
          </a:p>
          <a:p>
            <a:pPr marL="114300" indent="-114300">
              <a:spcBef>
                <a:spcPts val="600"/>
              </a:spcBef>
              <a:buClr>
                <a:schemeClr val="accent1"/>
              </a:buClr>
              <a:buFont typeface="Corbel" panose="020B0503020204020204" pitchFamily="34" charset="0"/>
              <a:buChar char="›"/>
            </a:pPr>
            <a:r>
              <a:rPr lang="en-US" sz="1400" dirty="0"/>
              <a:t>Lorem ipsum dolor sit amet, consectetur adipiscing elit.  </a:t>
            </a:r>
          </a:p>
        </p:txBody>
      </p:sp>
      <p:sp>
        <p:nvSpPr>
          <p:cNvPr id="47" name="Rectangle 95">
            <a:extLst>
              <a:ext uri="{FF2B5EF4-FFF2-40B4-BE49-F238E27FC236}">
                <a16:creationId xmlns:a16="http://schemas.microsoft.com/office/drawing/2014/main" id="{93462FE7-374F-4300-8F0E-E413A0848C7D}"/>
              </a:ext>
            </a:extLst>
          </p:cNvPr>
          <p:cNvSpPr/>
          <p:nvPr/>
        </p:nvSpPr>
        <p:spPr>
          <a:xfrm>
            <a:off x="7346113" y="3788882"/>
            <a:ext cx="2109319" cy="2185214"/>
          </a:xfrm>
          <a:prstGeom prst="rect">
            <a:avLst/>
          </a:prstGeom>
        </p:spPr>
        <p:txBody>
          <a:bodyPr wrap="square" anchor="t">
            <a:spAutoFit/>
          </a:bodyPr>
          <a:lstStyle/>
          <a:p>
            <a:pPr marL="114300" indent="-114300">
              <a:spcBef>
                <a:spcPts val="600"/>
              </a:spcBef>
              <a:buClr>
                <a:schemeClr val="accent2"/>
              </a:buClr>
              <a:buFont typeface="Corbel" panose="020B0503020204020204" pitchFamily="34" charset="0"/>
              <a:buChar char="›"/>
            </a:pPr>
            <a:r>
              <a:rPr lang="en-US" sz="1400" dirty="0"/>
              <a:t>Lorem ipsum dolor sit amet, consectetur adipiscing elit.</a:t>
            </a:r>
          </a:p>
          <a:p>
            <a:pPr marL="114300" indent="-114300">
              <a:spcBef>
                <a:spcPts val="600"/>
              </a:spcBef>
              <a:buClr>
                <a:schemeClr val="accent2"/>
              </a:buClr>
              <a:buFont typeface="Corbel" panose="020B0503020204020204" pitchFamily="34" charset="0"/>
              <a:buChar char="›"/>
            </a:pPr>
            <a:r>
              <a:rPr lang="en-US" sz="1400" dirty="0"/>
              <a:t>Lorem ipsum dolor sit amet, consectetur adipiscing elit. </a:t>
            </a:r>
          </a:p>
          <a:p>
            <a:pPr marL="114300" indent="-114300">
              <a:spcBef>
                <a:spcPts val="600"/>
              </a:spcBef>
              <a:buClr>
                <a:schemeClr val="accent2"/>
              </a:buClr>
              <a:buFont typeface="Corbel" panose="020B0503020204020204" pitchFamily="34" charset="0"/>
              <a:buChar char="›"/>
            </a:pPr>
            <a:r>
              <a:rPr lang="en-US" sz="1400" dirty="0"/>
              <a:t>Lorem ipsum dolor sit amet, consectetur adipiscing elit.  </a:t>
            </a:r>
          </a:p>
        </p:txBody>
      </p:sp>
      <p:sp>
        <p:nvSpPr>
          <p:cNvPr id="48" name="Rectangle 96">
            <a:extLst>
              <a:ext uri="{FF2B5EF4-FFF2-40B4-BE49-F238E27FC236}">
                <a16:creationId xmlns:a16="http://schemas.microsoft.com/office/drawing/2014/main" id="{779B5463-33EF-40E4-911B-0162ED1B6C94}"/>
              </a:ext>
            </a:extLst>
          </p:cNvPr>
          <p:cNvSpPr/>
          <p:nvPr/>
        </p:nvSpPr>
        <p:spPr>
          <a:xfrm>
            <a:off x="9650881" y="3788882"/>
            <a:ext cx="2109319" cy="2185214"/>
          </a:xfrm>
          <a:prstGeom prst="rect">
            <a:avLst/>
          </a:prstGeom>
        </p:spPr>
        <p:txBody>
          <a:bodyPr wrap="square" anchor="t">
            <a:spAutoFit/>
          </a:bodyPr>
          <a:lstStyle/>
          <a:p>
            <a:pPr marL="114300" indent="-114300">
              <a:spcBef>
                <a:spcPts val="600"/>
              </a:spcBef>
              <a:buClr>
                <a:schemeClr val="accent1"/>
              </a:buClr>
              <a:buFont typeface="Corbel" panose="020B0503020204020204" pitchFamily="34" charset="0"/>
              <a:buChar char="›"/>
            </a:pPr>
            <a:r>
              <a:rPr lang="en-US" sz="1400" dirty="0"/>
              <a:t>Lorem ipsum dolor sit amet, consectetur adipiscing elit.</a:t>
            </a:r>
          </a:p>
          <a:p>
            <a:pPr marL="114300" indent="-114300">
              <a:spcBef>
                <a:spcPts val="600"/>
              </a:spcBef>
              <a:buClr>
                <a:schemeClr val="accent1"/>
              </a:buClr>
              <a:buFont typeface="Corbel" panose="020B0503020204020204" pitchFamily="34" charset="0"/>
              <a:buChar char="›"/>
            </a:pPr>
            <a:r>
              <a:rPr lang="en-US" sz="1400" dirty="0"/>
              <a:t>Lorem ipsum dolor sit amet, consectetur adipiscing elit. </a:t>
            </a:r>
          </a:p>
          <a:p>
            <a:pPr marL="114300" indent="-114300">
              <a:spcBef>
                <a:spcPts val="600"/>
              </a:spcBef>
              <a:buClr>
                <a:schemeClr val="accent1"/>
              </a:buClr>
              <a:buFont typeface="Corbel" panose="020B0503020204020204" pitchFamily="34" charset="0"/>
              <a:buChar char="›"/>
            </a:pPr>
            <a:r>
              <a:rPr lang="en-US" sz="1400" dirty="0"/>
              <a:t>Lorem ipsum dolor sit amet, consectetur adipiscing elit.  </a:t>
            </a:r>
          </a:p>
        </p:txBody>
      </p:sp>
    </p:spTree>
    <p:extLst>
      <p:ext uri="{BB962C8B-B14F-4D97-AF65-F5344CB8AC3E}">
        <p14:creationId xmlns:p14="http://schemas.microsoft.com/office/powerpoint/2010/main" val="3577597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DA741B5-CC80-4045-ABEC-70C3A630F306}"/>
              </a:ext>
            </a:extLst>
          </p:cNvPr>
          <p:cNvSpPr txBox="1"/>
          <p:nvPr/>
        </p:nvSpPr>
        <p:spPr>
          <a:xfrm>
            <a:off x="431800" y="191214"/>
            <a:ext cx="11328400" cy="738664"/>
          </a:xfrm>
          <a:prstGeom prst="rect">
            <a:avLst/>
          </a:prstGeom>
          <a:noFill/>
        </p:spPr>
        <p:txBody>
          <a:bodyPr wrap="square" lIns="0" tIns="0" rIns="0" bIns="0" rtlCol="0" anchor="t">
            <a:spAutoFit/>
          </a:bodyPr>
          <a:lstStyle/>
          <a:p>
            <a:pPr algn="ctr"/>
            <a:r>
              <a:rPr lang="en-US" sz="4800" dirty="0">
                <a:solidFill>
                  <a:schemeClr val="tx2"/>
                </a:solidFill>
                <a:latin typeface="+mj-lt"/>
              </a:rPr>
              <a:t>TABLES</a:t>
            </a:r>
          </a:p>
        </p:txBody>
      </p:sp>
      <p:grpSp>
        <p:nvGrpSpPr>
          <p:cNvPr id="3" name="Group 4">
            <a:extLst>
              <a:ext uri="{FF2B5EF4-FFF2-40B4-BE49-F238E27FC236}">
                <a16:creationId xmlns:a16="http://schemas.microsoft.com/office/drawing/2014/main" id="{952D7DC7-BE11-4CDB-9F89-947DFAEB2980}"/>
              </a:ext>
            </a:extLst>
          </p:cNvPr>
          <p:cNvGrpSpPr/>
          <p:nvPr/>
        </p:nvGrpSpPr>
        <p:grpSpPr>
          <a:xfrm>
            <a:off x="5319855" y="6478321"/>
            <a:ext cx="1552291" cy="121183"/>
            <a:chOff x="4665436" y="4689691"/>
            <a:chExt cx="2415114" cy="121183"/>
          </a:xfrm>
        </p:grpSpPr>
        <p:sp>
          <p:nvSpPr>
            <p:cNvPr id="4" name="Rectangle: Rounded Corners 5">
              <a:extLst>
                <a:ext uri="{FF2B5EF4-FFF2-40B4-BE49-F238E27FC236}">
                  <a16:creationId xmlns:a16="http://schemas.microsoft.com/office/drawing/2014/main" id="{E7FB4E10-26C1-484E-928E-5B1351B42D5B}"/>
                </a:ext>
              </a:extLst>
            </p:cNvPr>
            <p:cNvSpPr/>
            <p:nvPr/>
          </p:nvSpPr>
          <p:spPr>
            <a:xfrm>
              <a:off x="4665436" y="4689691"/>
              <a:ext cx="1075758" cy="12118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6">
              <a:extLst>
                <a:ext uri="{FF2B5EF4-FFF2-40B4-BE49-F238E27FC236}">
                  <a16:creationId xmlns:a16="http://schemas.microsoft.com/office/drawing/2014/main" id="{107B257B-D85C-406B-BA7D-0FE9C97682E8}"/>
                </a:ext>
              </a:extLst>
            </p:cNvPr>
            <p:cNvSpPr/>
            <p:nvPr/>
          </p:nvSpPr>
          <p:spPr>
            <a:xfrm>
              <a:off x="6004792" y="4689691"/>
              <a:ext cx="1075758" cy="12118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Rectangle 9">
            <a:extLst>
              <a:ext uri="{FF2B5EF4-FFF2-40B4-BE49-F238E27FC236}">
                <a16:creationId xmlns:a16="http://schemas.microsoft.com/office/drawing/2014/main" id="{8B5AFFB0-C535-4B79-ACA0-BDD05A4C5DA0}"/>
              </a:ext>
            </a:extLst>
          </p:cNvPr>
          <p:cNvSpPr/>
          <p:nvPr/>
        </p:nvSpPr>
        <p:spPr>
          <a:xfrm>
            <a:off x="1117084" y="1586925"/>
            <a:ext cx="10477500" cy="7386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iamond 2">
            <a:extLst>
              <a:ext uri="{FF2B5EF4-FFF2-40B4-BE49-F238E27FC236}">
                <a16:creationId xmlns:a16="http://schemas.microsoft.com/office/drawing/2014/main" id="{A2FAE98D-81AE-4102-9E8D-0F758D47FD57}"/>
              </a:ext>
            </a:extLst>
          </p:cNvPr>
          <p:cNvSpPr/>
          <p:nvPr/>
        </p:nvSpPr>
        <p:spPr>
          <a:xfrm>
            <a:off x="597416" y="1436589"/>
            <a:ext cx="1039336" cy="1039336"/>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61">
            <a:extLst>
              <a:ext uri="{FF2B5EF4-FFF2-40B4-BE49-F238E27FC236}">
                <a16:creationId xmlns:a16="http://schemas.microsoft.com/office/drawing/2014/main" id="{8935DF89-3D25-402E-903B-F90FA3EE3426}"/>
              </a:ext>
            </a:extLst>
          </p:cNvPr>
          <p:cNvSpPr/>
          <p:nvPr/>
        </p:nvSpPr>
        <p:spPr>
          <a:xfrm>
            <a:off x="1117084" y="2723045"/>
            <a:ext cx="10477500" cy="7386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iamond 62">
            <a:extLst>
              <a:ext uri="{FF2B5EF4-FFF2-40B4-BE49-F238E27FC236}">
                <a16:creationId xmlns:a16="http://schemas.microsoft.com/office/drawing/2014/main" id="{56FD21E7-80FC-4A6E-BFF4-49E8B013EED6}"/>
              </a:ext>
            </a:extLst>
          </p:cNvPr>
          <p:cNvSpPr/>
          <p:nvPr/>
        </p:nvSpPr>
        <p:spPr>
          <a:xfrm>
            <a:off x="597416" y="2572709"/>
            <a:ext cx="1039336" cy="1039336"/>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63">
            <a:extLst>
              <a:ext uri="{FF2B5EF4-FFF2-40B4-BE49-F238E27FC236}">
                <a16:creationId xmlns:a16="http://schemas.microsoft.com/office/drawing/2014/main" id="{506D9AE9-4ED5-42E5-B0EE-E038B4947AE8}"/>
              </a:ext>
            </a:extLst>
          </p:cNvPr>
          <p:cNvSpPr/>
          <p:nvPr/>
        </p:nvSpPr>
        <p:spPr>
          <a:xfrm>
            <a:off x="1117084" y="3859165"/>
            <a:ext cx="10477500" cy="7386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iamond 64">
            <a:extLst>
              <a:ext uri="{FF2B5EF4-FFF2-40B4-BE49-F238E27FC236}">
                <a16:creationId xmlns:a16="http://schemas.microsoft.com/office/drawing/2014/main" id="{0F0256D9-77BD-4890-9B6A-12039FC352F7}"/>
              </a:ext>
            </a:extLst>
          </p:cNvPr>
          <p:cNvSpPr/>
          <p:nvPr/>
        </p:nvSpPr>
        <p:spPr>
          <a:xfrm>
            <a:off x="597416" y="3708829"/>
            <a:ext cx="1039336" cy="1039336"/>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65">
            <a:extLst>
              <a:ext uri="{FF2B5EF4-FFF2-40B4-BE49-F238E27FC236}">
                <a16:creationId xmlns:a16="http://schemas.microsoft.com/office/drawing/2014/main" id="{ABA244FA-38FE-461A-A64E-C7CBF730ECA6}"/>
              </a:ext>
            </a:extLst>
          </p:cNvPr>
          <p:cNvSpPr/>
          <p:nvPr/>
        </p:nvSpPr>
        <p:spPr>
          <a:xfrm>
            <a:off x="1117084" y="4995285"/>
            <a:ext cx="10477500" cy="7386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Diamond 66">
            <a:extLst>
              <a:ext uri="{FF2B5EF4-FFF2-40B4-BE49-F238E27FC236}">
                <a16:creationId xmlns:a16="http://schemas.microsoft.com/office/drawing/2014/main" id="{0A30E267-6497-41C5-A187-E62C794A2510}"/>
              </a:ext>
            </a:extLst>
          </p:cNvPr>
          <p:cNvSpPr/>
          <p:nvPr/>
        </p:nvSpPr>
        <p:spPr>
          <a:xfrm>
            <a:off x="597416" y="4844949"/>
            <a:ext cx="1039336" cy="1039336"/>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1">
            <a:extLst>
              <a:ext uri="{FF2B5EF4-FFF2-40B4-BE49-F238E27FC236}">
                <a16:creationId xmlns:a16="http://schemas.microsoft.com/office/drawing/2014/main" id="{1122C5B6-C139-4B11-B92F-F6EE217BC08A}"/>
              </a:ext>
            </a:extLst>
          </p:cNvPr>
          <p:cNvGrpSpPr/>
          <p:nvPr/>
        </p:nvGrpSpPr>
        <p:grpSpPr>
          <a:xfrm>
            <a:off x="4085410" y="1436590"/>
            <a:ext cx="5060515" cy="4447696"/>
            <a:chOff x="3954078" y="1193453"/>
            <a:chExt cx="5060515" cy="4931229"/>
          </a:xfrm>
        </p:grpSpPr>
        <p:cxnSp>
          <p:nvCxnSpPr>
            <p:cNvPr id="17" name="Straight Connector 68">
              <a:extLst>
                <a:ext uri="{FF2B5EF4-FFF2-40B4-BE49-F238E27FC236}">
                  <a16:creationId xmlns:a16="http://schemas.microsoft.com/office/drawing/2014/main" id="{B9C607FA-5153-474D-A437-4E24B1DA3887}"/>
                </a:ext>
              </a:extLst>
            </p:cNvPr>
            <p:cNvCxnSpPr/>
            <p:nvPr/>
          </p:nvCxnSpPr>
          <p:spPr>
            <a:xfrm>
              <a:off x="3954078" y="1193453"/>
              <a:ext cx="0" cy="4931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69">
              <a:extLst>
                <a:ext uri="{FF2B5EF4-FFF2-40B4-BE49-F238E27FC236}">
                  <a16:creationId xmlns:a16="http://schemas.microsoft.com/office/drawing/2014/main" id="{0E32CEC3-09C1-4531-8A5E-B319F31FFF4C}"/>
                </a:ext>
              </a:extLst>
            </p:cNvPr>
            <p:cNvCxnSpPr/>
            <p:nvPr/>
          </p:nvCxnSpPr>
          <p:spPr>
            <a:xfrm>
              <a:off x="6484335" y="1193453"/>
              <a:ext cx="0" cy="4931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70">
              <a:extLst>
                <a:ext uri="{FF2B5EF4-FFF2-40B4-BE49-F238E27FC236}">
                  <a16:creationId xmlns:a16="http://schemas.microsoft.com/office/drawing/2014/main" id="{0FB43FE2-20AB-49DF-832A-80C2361CAF9A}"/>
                </a:ext>
              </a:extLst>
            </p:cNvPr>
            <p:cNvCxnSpPr/>
            <p:nvPr/>
          </p:nvCxnSpPr>
          <p:spPr>
            <a:xfrm>
              <a:off x="9014593" y="1193453"/>
              <a:ext cx="0" cy="4931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0" name="Rectangle 71">
            <a:extLst>
              <a:ext uri="{FF2B5EF4-FFF2-40B4-BE49-F238E27FC236}">
                <a16:creationId xmlns:a16="http://schemas.microsoft.com/office/drawing/2014/main" id="{3DA08305-7BE5-4A5A-A3AC-886211168705}"/>
              </a:ext>
            </a:extLst>
          </p:cNvPr>
          <p:cNvSpPr/>
          <p:nvPr/>
        </p:nvSpPr>
        <p:spPr>
          <a:xfrm>
            <a:off x="1827228" y="1817757"/>
            <a:ext cx="2066790" cy="276999"/>
          </a:xfrm>
          <a:prstGeom prst="rect">
            <a:avLst/>
          </a:prstGeom>
        </p:spPr>
        <p:txBody>
          <a:bodyPr wrap="square" lIns="0" tIns="0" rIns="0" bIns="0" anchor="ctr">
            <a:spAutoFit/>
          </a:bodyPr>
          <a:lstStyle/>
          <a:p>
            <a:pPr algn="ctr"/>
            <a:r>
              <a:rPr lang="en-US" dirty="0">
                <a:solidFill>
                  <a:schemeClr val="accent1"/>
                </a:solidFill>
              </a:rPr>
              <a:t>LOREM IPSUM</a:t>
            </a:r>
          </a:p>
        </p:txBody>
      </p:sp>
      <p:sp>
        <p:nvSpPr>
          <p:cNvPr id="21" name="Rectangle 97">
            <a:extLst>
              <a:ext uri="{FF2B5EF4-FFF2-40B4-BE49-F238E27FC236}">
                <a16:creationId xmlns:a16="http://schemas.microsoft.com/office/drawing/2014/main" id="{6083F413-E702-44CC-B601-303C2C5303B8}"/>
              </a:ext>
            </a:extLst>
          </p:cNvPr>
          <p:cNvSpPr/>
          <p:nvPr/>
        </p:nvSpPr>
        <p:spPr>
          <a:xfrm>
            <a:off x="1827228" y="4089997"/>
            <a:ext cx="2066790" cy="276999"/>
          </a:xfrm>
          <a:prstGeom prst="rect">
            <a:avLst/>
          </a:prstGeom>
        </p:spPr>
        <p:txBody>
          <a:bodyPr wrap="square" lIns="0" tIns="0" rIns="0" bIns="0" anchor="ctr">
            <a:spAutoFit/>
          </a:bodyPr>
          <a:lstStyle/>
          <a:p>
            <a:pPr algn="ctr"/>
            <a:r>
              <a:rPr lang="en-US" dirty="0">
                <a:solidFill>
                  <a:schemeClr val="accent1"/>
                </a:solidFill>
              </a:rPr>
              <a:t>LOREM IPSUM</a:t>
            </a:r>
          </a:p>
        </p:txBody>
      </p:sp>
      <p:sp>
        <p:nvSpPr>
          <p:cNvPr id="22" name="Rectangle 98">
            <a:extLst>
              <a:ext uri="{FF2B5EF4-FFF2-40B4-BE49-F238E27FC236}">
                <a16:creationId xmlns:a16="http://schemas.microsoft.com/office/drawing/2014/main" id="{E303B55C-B458-4D2E-9B25-773974FF8F32}"/>
              </a:ext>
            </a:extLst>
          </p:cNvPr>
          <p:cNvSpPr/>
          <p:nvPr/>
        </p:nvSpPr>
        <p:spPr>
          <a:xfrm>
            <a:off x="1827228" y="2953877"/>
            <a:ext cx="2066790" cy="276999"/>
          </a:xfrm>
          <a:prstGeom prst="rect">
            <a:avLst/>
          </a:prstGeom>
        </p:spPr>
        <p:txBody>
          <a:bodyPr wrap="square" lIns="0" tIns="0" rIns="0" bIns="0" anchor="ctr">
            <a:spAutoFit/>
          </a:bodyPr>
          <a:lstStyle/>
          <a:p>
            <a:pPr algn="ctr"/>
            <a:r>
              <a:rPr lang="en-US" dirty="0">
                <a:solidFill>
                  <a:schemeClr val="accent2"/>
                </a:solidFill>
              </a:rPr>
              <a:t>LOREM IPSUM</a:t>
            </a:r>
          </a:p>
        </p:txBody>
      </p:sp>
      <p:sp>
        <p:nvSpPr>
          <p:cNvPr id="23" name="Rectangle 99">
            <a:extLst>
              <a:ext uri="{FF2B5EF4-FFF2-40B4-BE49-F238E27FC236}">
                <a16:creationId xmlns:a16="http://schemas.microsoft.com/office/drawing/2014/main" id="{95B23EED-6A15-4502-B0DB-9906936F98EC}"/>
              </a:ext>
            </a:extLst>
          </p:cNvPr>
          <p:cNvSpPr/>
          <p:nvPr/>
        </p:nvSpPr>
        <p:spPr>
          <a:xfrm>
            <a:off x="1827228" y="5226117"/>
            <a:ext cx="2066790" cy="276999"/>
          </a:xfrm>
          <a:prstGeom prst="rect">
            <a:avLst/>
          </a:prstGeom>
        </p:spPr>
        <p:txBody>
          <a:bodyPr wrap="square" lIns="0" tIns="0" rIns="0" bIns="0" anchor="ctr">
            <a:spAutoFit/>
          </a:bodyPr>
          <a:lstStyle/>
          <a:p>
            <a:pPr algn="ctr"/>
            <a:r>
              <a:rPr lang="en-US" dirty="0">
                <a:solidFill>
                  <a:schemeClr val="accent2"/>
                </a:solidFill>
              </a:rPr>
              <a:t>LOREM IPSUM</a:t>
            </a:r>
          </a:p>
        </p:txBody>
      </p:sp>
      <p:sp>
        <p:nvSpPr>
          <p:cNvPr id="24" name="Rectangle 100">
            <a:extLst>
              <a:ext uri="{FF2B5EF4-FFF2-40B4-BE49-F238E27FC236}">
                <a16:creationId xmlns:a16="http://schemas.microsoft.com/office/drawing/2014/main" id="{0F7D1138-ABEA-4387-811E-27075688228C}"/>
              </a:ext>
            </a:extLst>
          </p:cNvPr>
          <p:cNvSpPr/>
          <p:nvPr/>
        </p:nvSpPr>
        <p:spPr>
          <a:xfrm>
            <a:off x="4167008" y="1802367"/>
            <a:ext cx="2367055" cy="307777"/>
          </a:xfrm>
          <a:prstGeom prst="rect">
            <a:avLst/>
          </a:prstGeom>
        </p:spPr>
        <p:txBody>
          <a:bodyPr wrap="square" anchor="ctr">
            <a:spAutoFit/>
          </a:bodyPr>
          <a:lstStyle/>
          <a:p>
            <a:pPr algn="ctr"/>
            <a:r>
              <a:rPr lang="en-US" sz="1400" dirty="0"/>
              <a:t>Lorem ipsum dolor sit amet.</a:t>
            </a:r>
          </a:p>
        </p:txBody>
      </p:sp>
      <p:sp>
        <p:nvSpPr>
          <p:cNvPr id="25" name="Rectangle 101">
            <a:extLst>
              <a:ext uri="{FF2B5EF4-FFF2-40B4-BE49-F238E27FC236}">
                <a16:creationId xmlns:a16="http://schemas.microsoft.com/office/drawing/2014/main" id="{614ACA80-4BC6-4B0D-B529-241154C2ACCE}"/>
              </a:ext>
            </a:extLst>
          </p:cNvPr>
          <p:cNvSpPr/>
          <p:nvPr/>
        </p:nvSpPr>
        <p:spPr>
          <a:xfrm>
            <a:off x="6697267" y="1802367"/>
            <a:ext cx="2367055" cy="307777"/>
          </a:xfrm>
          <a:prstGeom prst="rect">
            <a:avLst/>
          </a:prstGeom>
        </p:spPr>
        <p:txBody>
          <a:bodyPr wrap="square" anchor="ctr">
            <a:spAutoFit/>
          </a:bodyPr>
          <a:lstStyle/>
          <a:p>
            <a:pPr algn="ctr"/>
            <a:r>
              <a:rPr lang="en-US" sz="1400" dirty="0"/>
              <a:t>Lorem ipsum dolor sit amet.</a:t>
            </a:r>
          </a:p>
        </p:txBody>
      </p:sp>
      <p:sp>
        <p:nvSpPr>
          <p:cNvPr id="26" name="Rectangle 102">
            <a:extLst>
              <a:ext uri="{FF2B5EF4-FFF2-40B4-BE49-F238E27FC236}">
                <a16:creationId xmlns:a16="http://schemas.microsoft.com/office/drawing/2014/main" id="{5BC3F38C-FFFA-4FAD-B09C-13678AF20D81}"/>
              </a:ext>
            </a:extLst>
          </p:cNvPr>
          <p:cNvSpPr/>
          <p:nvPr/>
        </p:nvSpPr>
        <p:spPr>
          <a:xfrm>
            <a:off x="9186727" y="1802367"/>
            <a:ext cx="2367055" cy="307777"/>
          </a:xfrm>
          <a:prstGeom prst="rect">
            <a:avLst/>
          </a:prstGeom>
        </p:spPr>
        <p:txBody>
          <a:bodyPr wrap="square" anchor="ctr">
            <a:spAutoFit/>
          </a:bodyPr>
          <a:lstStyle/>
          <a:p>
            <a:pPr algn="ctr"/>
            <a:r>
              <a:rPr lang="en-US" sz="1400" dirty="0"/>
              <a:t>Lorem ipsum dolor sit amet.</a:t>
            </a:r>
          </a:p>
        </p:txBody>
      </p:sp>
      <p:sp>
        <p:nvSpPr>
          <p:cNvPr id="27" name="Rectangle 103">
            <a:extLst>
              <a:ext uri="{FF2B5EF4-FFF2-40B4-BE49-F238E27FC236}">
                <a16:creationId xmlns:a16="http://schemas.microsoft.com/office/drawing/2014/main" id="{8CECF956-DED6-4366-94E0-38FC6FA9F952}"/>
              </a:ext>
            </a:extLst>
          </p:cNvPr>
          <p:cNvSpPr/>
          <p:nvPr/>
        </p:nvSpPr>
        <p:spPr>
          <a:xfrm>
            <a:off x="4167008" y="2938489"/>
            <a:ext cx="2367055" cy="307777"/>
          </a:xfrm>
          <a:prstGeom prst="rect">
            <a:avLst/>
          </a:prstGeom>
        </p:spPr>
        <p:txBody>
          <a:bodyPr wrap="square" anchor="ctr">
            <a:spAutoFit/>
          </a:bodyPr>
          <a:lstStyle/>
          <a:p>
            <a:pPr algn="ctr"/>
            <a:r>
              <a:rPr lang="en-US" sz="1400" dirty="0"/>
              <a:t>Lorem ipsum dolor sit amet.</a:t>
            </a:r>
          </a:p>
        </p:txBody>
      </p:sp>
      <p:sp>
        <p:nvSpPr>
          <p:cNvPr id="28" name="Rectangle 104">
            <a:extLst>
              <a:ext uri="{FF2B5EF4-FFF2-40B4-BE49-F238E27FC236}">
                <a16:creationId xmlns:a16="http://schemas.microsoft.com/office/drawing/2014/main" id="{9B4F2A88-63BA-4745-996A-3BCEE2FBCE9A}"/>
              </a:ext>
            </a:extLst>
          </p:cNvPr>
          <p:cNvSpPr/>
          <p:nvPr/>
        </p:nvSpPr>
        <p:spPr>
          <a:xfrm>
            <a:off x="6697267" y="2938489"/>
            <a:ext cx="2367055" cy="307777"/>
          </a:xfrm>
          <a:prstGeom prst="rect">
            <a:avLst/>
          </a:prstGeom>
        </p:spPr>
        <p:txBody>
          <a:bodyPr wrap="square" anchor="ctr">
            <a:spAutoFit/>
          </a:bodyPr>
          <a:lstStyle/>
          <a:p>
            <a:pPr algn="ctr"/>
            <a:r>
              <a:rPr lang="en-US" sz="1400" dirty="0"/>
              <a:t>Lorem ipsum dolor sit amet.</a:t>
            </a:r>
          </a:p>
        </p:txBody>
      </p:sp>
      <p:sp>
        <p:nvSpPr>
          <p:cNvPr id="29" name="Rectangle 105">
            <a:extLst>
              <a:ext uri="{FF2B5EF4-FFF2-40B4-BE49-F238E27FC236}">
                <a16:creationId xmlns:a16="http://schemas.microsoft.com/office/drawing/2014/main" id="{82818336-A0CE-4AA0-AB35-8D62B4DE4785}"/>
              </a:ext>
            </a:extLst>
          </p:cNvPr>
          <p:cNvSpPr/>
          <p:nvPr/>
        </p:nvSpPr>
        <p:spPr>
          <a:xfrm>
            <a:off x="9186727" y="2938489"/>
            <a:ext cx="2367055" cy="307777"/>
          </a:xfrm>
          <a:prstGeom prst="rect">
            <a:avLst/>
          </a:prstGeom>
        </p:spPr>
        <p:txBody>
          <a:bodyPr wrap="square" anchor="ctr">
            <a:spAutoFit/>
          </a:bodyPr>
          <a:lstStyle/>
          <a:p>
            <a:pPr algn="ctr"/>
            <a:r>
              <a:rPr lang="en-US" sz="1400" dirty="0"/>
              <a:t>Lorem ipsum dolor sit amet.</a:t>
            </a:r>
          </a:p>
        </p:txBody>
      </p:sp>
      <p:sp>
        <p:nvSpPr>
          <p:cNvPr id="30" name="Rectangle 106">
            <a:extLst>
              <a:ext uri="{FF2B5EF4-FFF2-40B4-BE49-F238E27FC236}">
                <a16:creationId xmlns:a16="http://schemas.microsoft.com/office/drawing/2014/main" id="{A02239CF-A361-44E0-A58E-5A67B67A1BD5}"/>
              </a:ext>
            </a:extLst>
          </p:cNvPr>
          <p:cNvSpPr/>
          <p:nvPr/>
        </p:nvSpPr>
        <p:spPr>
          <a:xfrm>
            <a:off x="4167008" y="4074609"/>
            <a:ext cx="2367055" cy="307777"/>
          </a:xfrm>
          <a:prstGeom prst="rect">
            <a:avLst/>
          </a:prstGeom>
        </p:spPr>
        <p:txBody>
          <a:bodyPr wrap="square" anchor="ctr">
            <a:spAutoFit/>
          </a:bodyPr>
          <a:lstStyle/>
          <a:p>
            <a:pPr algn="ctr"/>
            <a:r>
              <a:rPr lang="en-US" sz="1400" dirty="0"/>
              <a:t>Lorem ipsum dolor sit amet.</a:t>
            </a:r>
          </a:p>
        </p:txBody>
      </p:sp>
      <p:sp>
        <p:nvSpPr>
          <p:cNvPr id="31" name="Rectangle 107">
            <a:extLst>
              <a:ext uri="{FF2B5EF4-FFF2-40B4-BE49-F238E27FC236}">
                <a16:creationId xmlns:a16="http://schemas.microsoft.com/office/drawing/2014/main" id="{64238E79-2D9B-423B-9C3A-66331E9C4BE4}"/>
              </a:ext>
            </a:extLst>
          </p:cNvPr>
          <p:cNvSpPr/>
          <p:nvPr/>
        </p:nvSpPr>
        <p:spPr>
          <a:xfrm>
            <a:off x="6697267" y="4074609"/>
            <a:ext cx="2367055" cy="307777"/>
          </a:xfrm>
          <a:prstGeom prst="rect">
            <a:avLst/>
          </a:prstGeom>
        </p:spPr>
        <p:txBody>
          <a:bodyPr wrap="square" anchor="ctr">
            <a:spAutoFit/>
          </a:bodyPr>
          <a:lstStyle/>
          <a:p>
            <a:pPr algn="ctr"/>
            <a:r>
              <a:rPr lang="en-US" sz="1400" dirty="0"/>
              <a:t>Lorem ipsum dolor sit amet.</a:t>
            </a:r>
          </a:p>
        </p:txBody>
      </p:sp>
      <p:sp>
        <p:nvSpPr>
          <p:cNvPr id="32" name="Rectangle 108">
            <a:extLst>
              <a:ext uri="{FF2B5EF4-FFF2-40B4-BE49-F238E27FC236}">
                <a16:creationId xmlns:a16="http://schemas.microsoft.com/office/drawing/2014/main" id="{DF2E2057-D790-44BB-B17B-DB3C424E64AA}"/>
              </a:ext>
            </a:extLst>
          </p:cNvPr>
          <p:cNvSpPr/>
          <p:nvPr/>
        </p:nvSpPr>
        <p:spPr>
          <a:xfrm>
            <a:off x="9186727" y="4074609"/>
            <a:ext cx="2367055" cy="307777"/>
          </a:xfrm>
          <a:prstGeom prst="rect">
            <a:avLst/>
          </a:prstGeom>
        </p:spPr>
        <p:txBody>
          <a:bodyPr wrap="square" anchor="ctr">
            <a:spAutoFit/>
          </a:bodyPr>
          <a:lstStyle/>
          <a:p>
            <a:pPr algn="ctr"/>
            <a:r>
              <a:rPr lang="en-US" sz="1400" dirty="0"/>
              <a:t>Lorem ipsum dolor sit amet.</a:t>
            </a:r>
          </a:p>
        </p:txBody>
      </p:sp>
      <p:sp>
        <p:nvSpPr>
          <p:cNvPr id="33" name="Rectangle 109">
            <a:extLst>
              <a:ext uri="{FF2B5EF4-FFF2-40B4-BE49-F238E27FC236}">
                <a16:creationId xmlns:a16="http://schemas.microsoft.com/office/drawing/2014/main" id="{C49002B6-847C-4D7A-AF12-B4C4AC989620}"/>
              </a:ext>
            </a:extLst>
          </p:cNvPr>
          <p:cNvSpPr/>
          <p:nvPr/>
        </p:nvSpPr>
        <p:spPr>
          <a:xfrm>
            <a:off x="4167008" y="5210729"/>
            <a:ext cx="2367055" cy="307777"/>
          </a:xfrm>
          <a:prstGeom prst="rect">
            <a:avLst/>
          </a:prstGeom>
        </p:spPr>
        <p:txBody>
          <a:bodyPr wrap="square" anchor="ctr">
            <a:spAutoFit/>
          </a:bodyPr>
          <a:lstStyle/>
          <a:p>
            <a:pPr algn="ctr"/>
            <a:r>
              <a:rPr lang="en-US" sz="1400" dirty="0"/>
              <a:t>Lorem ipsum dolor sit amet.</a:t>
            </a:r>
          </a:p>
        </p:txBody>
      </p:sp>
      <p:sp>
        <p:nvSpPr>
          <p:cNvPr id="34" name="Rectangle 110">
            <a:extLst>
              <a:ext uri="{FF2B5EF4-FFF2-40B4-BE49-F238E27FC236}">
                <a16:creationId xmlns:a16="http://schemas.microsoft.com/office/drawing/2014/main" id="{3C9B90DA-8C93-4D90-B4FC-37677A4B5F6C}"/>
              </a:ext>
            </a:extLst>
          </p:cNvPr>
          <p:cNvSpPr/>
          <p:nvPr/>
        </p:nvSpPr>
        <p:spPr>
          <a:xfrm>
            <a:off x="6697267" y="5210729"/>
            <a:ext cx="2367055" cy="307777"/>
          </a:xfrm>
          <a:prstGeom prst="rect">
            <a:avLst/>
          </a:prstGeom>
        </p:spPr>
        <p:txBody>
          <a:bodyPr wrap="square" anchor="ctr">
            <a:spAutoFit/>
          </a:bodyPr>
          <a:lstStyle/>
          <a:p>
            <a:pPr algn="ctr"/>
            <a:r>
              <a:rPr lang="en-US" sz="1400" dirty="0"/>
              <a:t>Lorem ipsum dolor sit amet.</a:t>
            </a:r>
          </a:p>
        </p:txBody>
      </p:sp>
      <p:sp>
        <p:nvSpPr>
          <p:cNvPr id="35" name="Rectangle 111">
            <a:extLst>
              <a:ext uri="{FF2B5EF4-FFF2-40B4-BE49-F238E27FC236}">
                <a16:creationId xmlns:a16="http://schemas.microsoft.com/office/drawing/2014/main" id="{C10F86B4-D8A5-4468-9747-8405509E3E35}"/>
              </a:ext>
            </a:extLst>
          </p:cNvPr>
          <p:cNvSpPr/>
          <p:nvPr/>
        </p:nvSpPr>
        <p:spPr>
          <a:xfrm>
            <a:off x="9186727" y="5210729"/>
            <a:ext cx="2367055" cy="307777"/>
          </a:xfrm>
          <a:prstGeom prst="rect">
            <a:avLst/>
          </a:prstGeom>
        </p:spPr>
        <p:txBody>
          <a:bodyPr wrap="square" anchor="ctr">
            <a:spAutoFit/>
          </a:bodyPr>
          <a:lstStyle/>
          <a:p>
            <a:pPr algn="ctr"/>
            <a:r>
              <a:rPr lang="en-US" sz="1400" dirty="0"/>
              <a:t>Lorem ipsum dolor sit amet.</a:t>
            </a:r>
          </a:p>
        </p:txBody>
      </p:sp>
      <p:grpSp>
        <p:nvGrpSpPr>
          <p:cNvPr id="36" name="Group 112">
            <a:extLst>
              <a:ext uri="{FF2B5EF4-FFF2-40B4-BE49-F238E27FC236}">
                <a16:creationId xmlns:a16="http://schemas.microsoft.com/office/drawing/2014/main" id="{B2244536-6370-477F-9050-27E3B3E41429}"/>
              </a:ext>
            </a:extLst>
          </p:cNvPr>
          <p:cNvGrpSpPr/>
          <p:nvPr/>
        </p:nvGrpSpPr>
        <p:grpSpPr>
          <a:xfrm>
            <a:off x="973415" y="5225711"/>
            <a:ext cx="287338" cy="277813"/>
            <a:chOff x="4892675" y="2501900"/>
            <a:chExt cx="287338" cy="277813"/>
          </a:xfrm>
          <a:solidFill>
            <a:schemeClr val="bg1"/>
          </a:solidFill>
        </p:grpSpPr>
        <p:sp>
          <p:nvSpPr>
            <p:cNvPr id="37" name="Freeform 300">
              <a:extLst>
                <a:ext uri="{FF2B5EF4-FFF2-40B4-BE49-F238E27FC236}">
                  <a16:creationId xmlns:a16="http://schemas.microsoft.com/office/drawing/2014/main" id="{CFBF3377-EE0F-4712-980A-EDA93E599DA4}"/>
                </a:ext>
              </a:extLst>
            </p:cNvPr>
            <p:cNvSpPr>
              <a:spLocks/>
            </p:cNvSpPr>
            <p:nvPr/>
          </p:nvSpPr>
          <p:spPr bwMode="auto">
            <a:xfrm>
              <a:off x="4924425" y="2501900"/>
              <a:ext cx="227013" cy="157163"/>
            </a:xfrm>
            <a:custGeom>
              <a:avLst/>
              <a:gdLst>
                <a:gd name="T0" fmla="*/ 19 w 712"/>
                <a:gd name="T1" fmla="*/ 494 h 495"/>
                <a:gd name="T2" fmla="*/ 679 w 712"/>
                <a:gd name="T3" fmla="*/ 60 h 495"/>
                <a:gd name="T4" fmla="*/ 668 w 712"/>
                <a:gd name="T5" fmla="*/ 167 h 495"/>
                <a:gd name="T6" fmla="*/ 669 w 712"/>
                <a:gd name="T7" fmla="*/ 173 h 495"/>
                <a:gd name="T8" fmla="*/ 672 w 712"/>
                <a:gd name="T9" fmla="*/ 177 h 495"/>
                <a:gd name="T10" fmla="*/ 677 w 712"/>
                <a:gd name="T11" fmla="*/ 180 h 495"/>
                <a:gd name="T12" fmla="*/ 682 w 712"/>
                <a:gd name="T13" fmla="*/ 180 h 495"/>
                <a:gd name="T14" fmla="*/ 688 w 712"/>
                <a:gd name="T15" fmla="*/ 179 h 495"/>
                <a:gd name="T16" fmla="*/ 696 w 712"/>
                <a:gd name="T17" fmla="*/ 173 h 495"/>
                <a:gd name="T18" fmla="*/ 712 w 712"/>
                <a:gd name="T19" fmla="*/ 31 h 495"/>
                <a:gd name="T20" fmla="*/ 712 w 712"/>
                <a:gd name="T21" fmla="*/ 30 h 495"/>
                <a:gd name="T22" fmla="*/ 712 w 712"/>
                <a:gd name="T23" fmla="*/ 27 h 495"/>
                <a:gd name="T24" fmla="*/ 711 w 712"/>
                <a:gd name="T25" fmla="*/ 24 h 495"/>
                <a:gd name="T26" fmla="*/ 710 w 712"/>
                <a:gd name="T27" fmla="*/ 22 h 495"/>
                <a:gd name="T28" fmla="*/ 710 w 712"/>
                <a:gd name="T29" fmla="*/ 22 h 495"/>
                <a:gd name="T30" fmla="*/ 707 w 712"/>
                <a:gd name="T31" fmla="*/ 20 h 495"/>
                <a:gd name="T32" fmla="*/ 705 w 712"/>
                <a:gd name="T33" fmla="*/ 17 h 495"/>
                <a:gd name="T34" fmla="*/ 702 w 712"/>
                <a:gd name="T35" fmla="*/ 16 h 495"/>
                <a:gd name="T36" fmla="*/ 700 w 712"/>
                <a:gd name="T37" fmla="*/ 15 h 495"/>
                <a:gd name="T38" fmla="*/ 699 w 712"/>
                <a:gd name="T39" fmla="*/ 15 h 495"/>
                <a:gd name="T40" fmla="*/ 561 w 712"/>
                <a:gd name="T41" fmla="*/ 0 h 495"/>
                <a:gd name="T42" fmla="*/ 555 w 712"/>
                <a:gd name="T43" fmla="*/ 1 h 495"/>
                <a:gd name="T44" fmla="*/ 551 w 712"/>
                <a:gd name="T45" fmla="*/ 6 h 495"/>
                <a:gd name="T46" fmla="*/ 548 w 712"/>
                <a:gd name="T47" fmla="*/ 11 h 495"/>
                <a:gd name="T48" fmla="*/ 547 w 712"/>
                <a:gd name="T49" fmla="*/ 16 h 495"/>
                <a:gd name="T50" fmla="*/ 549 w 712"/>
                <a:gd name="T51" fmla="*/ 22 h 495"/>
                <a:gd name="T52" fmla="*/ 552 w 712"/>
                <a:gd name="T53" fmla="*/ 27 h 495"/>
                <a:gd name="T54" fmla="*/ 557 w 712"/>
                <a:gd name="T55" fmla="*/ 29 h 495"/>
                <a:gd name="T56" fmla="*/ 654 w 712"/>
                <a:gd name="T57" fmla="*/ 41 h 495"/>
                <a:gd name="T58" fmla="*/ 4 w 712"/>
                <a:gd name="T59" fmla="*/ 469 h 495"/>
                <a:gd name="T60" fmla="*/ 1 w 712"/>
                <a:gd name="T61" fmla="*/ 473 h 495"/>
                <a:gd name="T62" fmla="*/ 0 w 712"/>
                <a:gd name="T63" fmla="*/ 480 h 495"/>
                <a:gd name="T64" fmla="*/ 1 w 712"/>
                <a:gd name="T65" fmla="*/ 485 h 495"/>
                <a:gd name="T66" fmla="*/ 5 w 712"/>
                <a:gd name="T67" fmla="*/ 490 h 495"/>
                <a:gd name="T68" fmla="*/ 11 w 712"/>
                <a:gd name="T69" fmla="*/ 494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12" h="495">
                  <a:moveTo>
                    <a:pt x="15" y="495"/>
                  </a:moveTo>
                  <a:lnTo>
                    <a:pt x="19" y="494"/>
                  </a:lnTo>
                  <a:lnTo>
                    <a:pt x="23" y="493"/>
                  </a:lnTo>
                  <a:lnTo>
                    <a:pt x="679" y="60"/>
                  </a:lnTo>
                  <a:lnTo>
                    <a:pt x="668" y="164"/>
                  </a:lnTo>
                  <a:lnTo>
                    <a:pt x="668" y="167"/>
                  </a:lnTo>
                  <a:lnTo>
                    <a:pt x="668" y="170"/>
                  </a:lnTo>
                  <a:lnTo>
                    <a:pt x="669" y="173"/>
                  </a:lnTo>
                  <a:lnTo>
                    <a:pt x="671" y="175"/>
                  </a:lnTo>
                  <a:lnTo>
                    <a:pt x="672" y="177"/>
                  </a:lnTo>
                  <a:lnTo>
                    <a:pt x="675" y="179"/>
                  </a:lnTo>
                  <a:lnTo>
                    <a:pt x="677" y="180"/>
                  </a:lnTo>
                  <a:lnTo>
                    <a:pt x="681" y="180"/>
                  </a:lnTo>
                  <a:lnTo>
                    <a:pt x="682" y="180"/>
                  </a:lnTo>
                  <a:lnTo>
                    <a:pt x="682" y="180"/>
                  </a:lnTo>
                  <a:lnTo>
                    <a:pt x="688" y="179"/>
                  </a:lnTo>
                  <a:lnTo>
                    <a:pt x="692" y="177"/>
                  </a:lnTo>
                  <a:lnTo>
                    <a:pt x="696" y="173"/>
                  </a:lnTo>
                  <a:lnTo>
                    <a:pt x="697" y="168"/>
                  </a:lnTo>
                  <a:lnTo>
                    <a:pt x="712" y="31"/>
                  </a:lnTo>
                  <a:lnTo>
                    <a:pt x="712" y="31"/>
                  </a:lnTo>
                  <a:lnTo>
                    <a:pt x="712" y="30"/>
                  </a:lnTo>
                  <a:lnTo>
                    <a:pt x="712" y="28"/>
                  </a:lnTo>
                  <a:lnTo>
                    <a:pt x="712" y="27"/>
                  </a:lnTo>
                  <a:lnTo>
                    <a:pt x="712" y="25"/>
                  </a:lnTo>
                  <a:lnTo>
                    <a:pt x="711" y="24"/>
                  </a:lnTo>
                  <a:lnTo>
                    <a:pt x="711" y="23"/>
                  </a:lnTo>
                  <a:lnTo>
                    <a:pt x="710" y="22"/>
                  </a:lnTo>
                  <a:lnTo>
                    <a:pt x="710" y="22"/>
                  </a:lnTo>
                  <a:lnTo>
                    <a:pt x="710" y="22"/>
                  </a:lnTo>
                  <a:lnTo>
                    <a:pt x="709" y="21"/>
                  </a:lnTo>
                  <a:lnTo>
                    <a:pt x="707" y="20"/>
                  </a:lnTo>
                  <a:lnTo>
                    <a:pt x="706" y="18"/>
                  </a:lnTo>
                  <a:lnTo>
                    <a:pt x="705" y="17"/>
                  </a:lnTo>
                  <a:lnTo>
                    <a:pt x="704" y="17"/>
                  </a:lnTo>
                  <a:lnTo>
                    <a:pt x="702" y="16"/>
                  </a:lnTo>
                  <a:lnTo>
                    <a:pt x="701" y="16"/>
                  </a:lnTo>
                  <a:lnTo>
                    <a:pt x="700" y="15"/>
                  </a:lnTo>
                  <a:lnTo>
                    <a:pt x="699" y="15"/>
                  </a:lnTo>
                  <a:lnTo>
                    <a:pt x="699" y="15"/>
                  </a:lnTo>
                  <a:lnTo>
                    <a:pt x="564" y="0"/>
                  </a:lnTo>
                  <a:lnTo>
                    <a:pt x="561" y="0"/>
                  </a:lnTo>
                  <a:lnTo>
                    <a:pt x="557" y="0"/>
                  </a:lnTo>
                  <a:lnTo>
                    <a:pt x="555" y="1"/>
                  </a:lnTo>
                  <a:lnTo>
                    <a:pt x="553" y="3"/>
                  </a:lnTo>
                  <a:lnTo>
                    <a:pt x="551" y="6"/>
                  </a:lnTo>
                  <a:lnTo>
                    <a:pt x="549" y="8"/>
                  </a:lnTo>
                  <a:lnTo>
                    <a:pt x="548" y="11"/>
                  </a:lnTo>
                  <a:lnTo>
                    <a:pt x="547" y="13"/>
                  </a:lnTo>
                  <a:lnTo>
                    <a:pt x="547" y="16"/>
                  </a:lnTo>
                  <a:lnTo>
                    <a:pt x="548" y="20"/>
                  </a:lnTo>
                  <a:lnTo>
                    <a:pt x="549" y="22"/>
                  </a:lnTo>
                  <a:lnTo>
                    <a:pt x="550" y="25"/>
                  </a:lnTo>
                  <a:lnTo>
                    <a:pt x="552" y="27"/>
                  </a:lnTo>
                  <a:lnTo>
                    <a:pt x="554" y="28"/>
                  </a:lnTo>
                  <a:lnTo>
                    <a:pt x="557" y="29"/>
                  </a:lnTo>
                  <a:lnTo>
                    <a:pt x="561" y="30"/>
                  </a:lnTo>
                  <a:lnTo>
                    <a:pt x="654" y="41"/>
                  </a:lnTo>
                  <a:lnTo>
                    <a:pt x="6" y="467"/>
                  </a:lnTo>
                  <a:lnTo>
                    <a:pt x="4" y="469"/>
                  </a:lnTo>
                  <a:lnTo>
                    <a:pt x="2" y="471"/>
                  </a:lnTo>
                  <a:lnTo>
                    <a:pt x="1" y="473"/>
                  </a:lnTo>
                  <a:lnTo>
                    <a:pt x="0" y="477"/>
                  </a:lnTo>
                  <a:lnTo>
                    <a:pt x="0" y="480"/>
                  </a:lnTo>
                  <a:lnTo>
                    <a:pt x="0" y="482"/>
                  </a:lnTo>
                  <a:lnTo>
                    <a:pt x="1" y="485"/>
                  </a:lnTo>
                  <a:lnTo>
                    <a:pt x="2" y="488"/>
                  </a:lnTo>
                  <a:lnTo>
                    <a:pt x="5" y="490"/>
                  </a:lnTo>
                  <a:lnTo>
                    <a:pt x="8" y="493"/>
                  </a:lnTo>
                  <a:lnTo>
                    <a:pt x="11" y="494"/>
                  </a:lnTo>
                  <a:lnTo>
                    <a:pt x="15" y="4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301">
              <a:extLst>
                <a:ext uri="{FF2B5EF4-FFF2-40B4-BE49-F238E27FC236}">
                  <a16:creationId xmlns:a16="http://schemas.microsoft.com/office/drawing/2014/main" id="{A18F889A-D730-4088-8DC4-A5C440055132}"/>
                </a:ext>
              </a:extLst>
            </p:cNvPr>
            <p:cNvSpPr>
              <a:spLocks/>
            </p:cNvSpPr>
            <p:nvPr/>
          </p:nvSpPr>
          <p:spPr bwMode="auto">
            <a:xfrm>
              <a:off x="4892675" y="2587625"/>
              <a:ext cx="287338" cy="192088"/>
            </a:xfrm>
            <a:custGeom>
              <a:avLst/>
              <a:gdLst>
                <a:gd name="T0" fmla="*/ 843 w 903"/>
                <a:gd name="T1" fmla="*/ 572 h 602"/>
                <a:gd name="T2" fmla="*/ 842 w 903"/>
                <a:gd name="T3" fmla="*/ 12 h 602"/>
                <a:gd name="T4" fmla="*/ 840 w 903"/>
                <a:gd name="T5" fmla="*/ 7 h 602"/>
                <a:gd name="T6" fmla="*/ 835 w 903"/>
                <a:gd name="T7" fmla="*/ 3 h 602"/>
                <a:gd name="T8" fmla="*/ 830 w 903"/>
                <a:gd name="T9" fmla="*/ 1 h 602"/>
                <a:gd name="T10" fmla="*/ 707 w 903"/>
                <a:gd name="T11" fmla="*/ 0 h 602"/>
                <a:gd name="T12" fmla="*/ 701 w 903"/>
                <a:gd name="T13" fmla="*/ 2 h 602"/>
                <a:gd name="T14" fmla="*/ 696 w 903"/>
                <a:gd name="T15" fmla="*/ 5 h 602"/>
                <a:gd name="T16" fmla="*/ 693 w 903"/>
                <a:gd name="T17" fmla="*/ 9 h 602"/>
                <a:gd name="T18" fmla="*/ 692 w 903"/>
                <a:gd name="T19" fmla="*/ 16 h 602"/>
                <a:gd name="T20" fmla="*/ 632 w 903"/>
                <a:gd name="T21" fmla="*/ 572 h 602"/>
                <a:gd name="T22" fmla="*/ 632 w 903"/>
                <a:gd name="T23" fmla="*/ 163 h 602"/>
                <a:gd name="T24" fmla="*/ 629 w 903"/>
                <a:gd name="T25" fmla="*/ 157 h 602"/>
                <a:gd name="T26" fmla="*/ 625 w 903"/>
                <a:gd name="T27" fmla="*/ 153 h 602"/>
                <a:gd name="T28" fmla="*/ 620 w 903"/>
                <a:gd name="T29" fmla="*/ 151 h 602"/>
                <a:gd name="T30" fmla="*/ 496 w 903"/>
                <a:gd name="T31" fmla="*/ 151 h 602"/>
                <a:gd name="T32" fmla="*/ 490 w 903"/>
                <a:gd name="T33" fmla="*/ 152 h 602"/>
                <a:gd name="T34" fmla="*/ 486 w 903"/>
                <a:gd name="T35" fmla="*/ 155 h 602"/>
                <a:gd name="T36" fmla="*/ 482 w 903"/>
                <a:gd name="T37" fmla="*/ 159 h 602"/>
                <a:gd name="T38" fmla="*/ 481 w 903"/>
                <a:gd name="T39" fmla="*/ 166 h 602"/>
                <a:gd name="T40" fmla="*/ 421 w 903"/>
                <a:gd name="T41" fmla="*/ 572 h 602"/>
                <a:gd name="T42" fmla="*/ 420 w 903"/>
                <a:gd name="T43" fmla="*/ 313 h 602"/>
                <a:gd name="T44" fmla="*/ 418 w 903"/>
                <a:gd name="T45" fmla="*/ 307 h 602"/>
                <a:gd name="T46" fmla="*/ 414 w 903"/>
                <a:gd name="T47" fmla="*/ 304 h 602"/>
                <a:gd name="T48" fmla="*/ 408 w 903"/>
                <a:gd name="T49" fmla="*/ 302 h 602"/>
                <a:gd name="T50" fmla="*/ 285 w 903"/>
                <a:gd name="T51" fmla="*/ 301 h 602"/>
                <a:gd name="T52" fmla="*/ 280 w 903"/>
                <a:gd name="T53" fmla="*/ 302 h 602"/>
                <a:gd name="T54" fmla="*/ 274 w 903"/>
                <a:gd name="T55" fmla="*/ 305 h 602"/>
                <a:gd name="T56" fmla="*/ 271 w 903"/>
                <a:gd name="T57" fmla="*/ 311 h 602"/>
                <a:gd name="T58" fmla="*/ 270 w 903"/>
                <a:gd name="T59" fmla="*/ 316 h 602"/>
                <a:gd name="T60" fmla="*/ 210 w 903"/>
                <a:gd name="T61" fmla="*/ 572 h 602"/>
                <a:gd name="T62" fmla="*/ 210 w 903"/>
                <a:gd name="T63" fmla="*/ 464 h 602"/>
                <a:gd name="T64" fmla="*/ 208 w 903"/>
                <a:gd name="T65" fmla="*/ 459 h 602"/>
                <a:gd name="T66" fmla="*/ 204 w 903"/>
                <a:gd name="T67" fmla="*/ 454 h 602"/>
                <a:gd name="T68" fmla="*/ 198 w 903"/>
                <a:gd name="T69" fmla="*/ 452 h 602"/>
                <a:gd name="T70" fmla="*/ 75 w 903"/>
                <a:gd name="T71" fmla="*/ 452 h 602"/>
                <a:gd name="T72" fmla="*/ 69 w 903"/>
                <a:gd name="T73" fmla="*/ 453 h 602"/>
                <a:gd name="T74" fmla="*/ 64 w 903"/>
                <a:gd name="T75" fmla="*/ 457 h 602"/>
                <a:gd name="T76" fmla="*/ 61 w 903"/>
                <a:gd name="T77" fmla="*/ 461 h 602"/>
                <a:gd name="T78" fmla="*/ 60 w 903"/>
                <a:gd name="T79" fmla="*/ 467 h 602"/>
                <a:gd name="T80" fmla="*/ 15 w 903"/>
                <a:gd name="T81" fmla="*/ 572 h 602"/>
                <a:gd name="T82" fmla="*/ 8 w 903"/>
                <a:gd name="T83" fmla="*/ 573 h 602"/>
                <a:gd name="T84" fmla="*/ 4 w 903"/>
                <a:gd name="T85" fmla="*/ 577 h 602"/>
                <a:gd name="T86" fmla="*/ 1 w 903"/>
                <a:gd name="T87" fmla="*/ 581 h 602"/>
                <a:gd name="T88" fmla="*/ 0 w 903"/>
                <a:gd name="T89" fmla="*/ 587 h 602"/>
                <a:gd name="T90" fmla="*/ 1 w 903"/>
                <a:gd name="T91" fmla="*/ 593 h 602"/>
                <a:gd name="T92" fmla="*/ 4 w 903"/>
                <a:gd name="T93" fmla="*/ 598 h 602"/>
                <a:gd name="T94" fmla="*/ 8 w 903"/>
                <a:gd name="T95" fmla="*/ 601 h 602"/>
                <a:gd name="T96" fmla="*/ 15 w 903"/>
                <a:gd name="T97" fmla="*/ 602 h 602"/>
                <a:gd name="T98" fmla="*/ 195 w 903"/>
                <a:gd name="T99" fmla="*/ 602 h 602"/>
                <a:gd name="T100" fmla="*/ 406 w 903"/>
                <a:gd name="T101" fmla="*/ 602 h 602"/>
                <a:gd name="T102" fmla="*/ 617 w 903"/>
                <a:gd name="T103" fmla="*/ 602 h 602"/>
                <a:gd name="T104" fmla="*/ 828 w 903"/>
                <a:gd name="T105" fmla="*/ 602 h 602"/>
                <a:gd name="T106" fmla="*/ 891 w 903"/>
                <a:gd name="T107" fmla="*/ 602 h 602"/>
                <a:gd name="T108" fmla="*/ 896 w 903"/>
                <a:gd name="T109" fmla="*/ 600 h 602"/>
                <a:gd name="T110" fmla="*/ 900 w 903"/>
                <a:gd name="T111" fmla="*/ 596 h 602"/>
                <a:gd name="T112" fmla="*/ 902 w 903"/>
                <a:gd name="T113" fmla="*/ 591 h 602"/>
                <a:gd name="T114" fmla="*/ 902 w 903"/>
                <a:gd name="T115" fmla="*/ 584 h 602"/>
                <a:gd name="T116" fmla="*/ 900 w 903"/>
                <a:gd name="T117" fmla="*/ 579 h 602"/>
                <a:gd name="T118" fmla="*/ 896 w 903"/>
                <a:gd name="T119" fmla="*/ 575 h 602"/>
                <a:gd name="T120" fmla="*/ 891 w 903"/>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3" h="602">
                  <a:moveTo>
                    <a:pt x="888" y="572"/>
                  </a:moveTo>
                  <a:lnTo>
                    <a:pt x="843" y="572"/>
                  </a:lnTo>
                  <a:lnTo>
                    <a:pt x="843" y="16"/>
                  </a:lnTo>
                  <a:lnTo>
                    <a:pt x="842" y="12"/>
                  </a:lnTo>
                  <a:lnTo>
                    <a:pt x="842" y="9"/>
                  </a:lnTo>
                  <a:lnTo>
                    <a:pt x="840" y="7"/>
                  </a:lnTo>
                  <a:lnTo>
                    <a:pt x="839" y="5"/>
                  </a:lnTo>
                  <a:lnTo>
                    <a:pt x="835" y="3"/>
                  </a:lnTo>
                  <a:lnTo>
                    <a:pt x="833" y="2"/>
                  </a:lnTo>
                  <a:lnTo>
                    <a:pt x="830" y="1"/>
                  </a:lnTo>
                  <a:lnTo>
                    <a:pt x="828" y="1"/>
                  </a:lnTo>
                  <a:lnTo>
                    <a:pt x="707" y="0"/>
                  </a:lnTo>
                  <a:lnTo>
                    <a:pt x="704" y="1"/>
                  </a:lnTo>
                  <a:lnTo>
                    <a:pt x="701" y="2"/>
                  </a:lnTo>
                  <a:lnTo>
                    <a:pt x="698" y="3"/>
                  </a:lnTo>
                  <a:lnTo>
                    <a:pt x="696" y="5"/>
                  </a:lnTo>
                  <a:lnTo>
                    <a:pt x="695" y="7"/>
                  </a:lnTo>
                  <a:lnTo>
                    <a:pt x="693" y="9"/>
                  </a:lnTo>
                  <a:lnTo>
                    <a:pt x="693" y="12"/>
                  </a:lnTo>
                  <a:lnTo>
                    <a:pt x="692" y="16"/>
                  </a:lnTo>
                  <a:lnTo>
                    <a:pt x="692" y="572"/>
                  </a:lnTo>
                  <a:lnTo>
                    <a:pt x="632" y="572"/>
                  </a:lnTo>
                  <a:lnTo>
                    <a:pt x="632" y="166"/>
                  </a:lnTo>
                  <a:lnTo>
                    <a:pt x="632" y="163"/>
                  </a:lnTo>
                  <a:lnTo>
                    <a:pt x="630" y="159"/>
                  </a:lnTo>
                  <a:lnTo>
                    <a:pt x="629" y="157"/>
                  </a:lnTo>
                  <a:lnTo>
                    <a:pt x="627" y="155"/>
                  </a:lnTo>
                  <a:lnTo>
                    <a:pt x="625" y="153"/>
                  </a:lnTo>
                  <a:lnTo>
                    <a:pt x="623" y="152"/>
                  </a:lnTo>
                  <a:lnTo>
                    <a:pt x="620" y="151"/>
                  </a:lnTo>
                  <a:lnTo>
                    <a:pt x="617" y="151"/>
                  </a:lnTo>
                  <a:lnTo>
                    <a:pt x="496" y="151"/>
                  </a:lnTo>
                  <a:lnTo>
                    <a:pt x="493" y="151"/>
                  </a:lnTo>
                  <a:lnTo>
                    <a:pt x="490" y="152"/>
                  </a:lnTo>
                  <a:lnTo>
                    <a:pt x="488" y="153"/>
                  </a:lnTo>
                  <a:lnTo>
                    <a:pt x="486" y="155"/>
                  </a:lnTo>
                  <a:lnTo>
                    <a:pt x="484" y="157"/>
                  </a:lnTo>
                  <a:lnTo>
                    <a:pt x="482" y="159"/>
                  </a:lnTo>
                  <a:lnTo>
                    <a:pt x="481" y="163"/>
                  </a:lnTo>
                  <a:lnTo>
                    <a:pt x="481" y="166"/>
                  </a:lnTo>
                  <a:lnTo>
                    <a:pt x="481" y="572"/>
                  </a:lnTo>
                  <a:lnTo>
                    <a:pt x="421" y="572"/>
                  </a:lnTo>
                  <a:lnTo>
                    <a:pt x="421" y="316"/>
                  </a:lnTo>
                  <a:lnTo>
                    <a:pt x="420" y="313"/>
                  </a:lnTo>
                  <a:lnTo>
                    <a:pt x="420" y="311"/>
                  </a:lnTo>
                  <a:lnTo>
                    <a:pt x="418" y="307"/>
                  </a:lnTo>
                  <a:lnTo>
                    <a:pt x="417" y="305"/>
                  </a:lnTo>
                  <a:lnTo>
                    <a:pt x="414" y="304"/>
                  </a:lnTo>
                  <a:lnTo>
                    <a:pt x="412" y="302"/>
                  </a:lnTo>
                  <a:lnTo>
                    <a:pt x="408" y="302"/>
                  </a:lnTo>
                  <a:lnTo>
                    <a:pt x="406" y="301"/>
                  </a:lnTo>
                  <a:lnTo>
                    <a:pt x="285" y="301"/>
                  </a:lnTo>
                  <a:lnTo>
                    <a:pt x="283" y="302"/>
                  </a:lnTo>
                  <a:lnTo>
                    <a:pt x="280" y="302"/>
                  </a:lnTo>
                  <a:lnTo>
                    <a:pt x="278" y="304"/>
                  </a:lnTo>
                  <a:lnTo>
                    <a:pt x="274" y="305"/>
                  </a:lnTo>
                  <a:lnTo>
                    <a:pt x="273" y="307"/>
                  </a:lnTo>
                  <a:lnTo>
                    <a:pt x="271" y="311"/>
                  </a:lnTo>
                  <a:lnTo>
                    <a:pt x="271" y="313"/>
                  </a:lnTo>
                  <a:lnTo>
                    <a:pt x="270" y="316"/>
                  </a:lnTo>
                  <a:lnTo>
                    <a:pt x="270" y="572"/>
                  </a:lnTo>
                  <a:lnTo>
                    <a:pt x="210" y="572"/>
                  </a:lnTo>
                  <a:lnTo>
                    <a:pt x="210" y="467"/>
                  </a:lnTo>
                  <a:lnTo>
                    <a:pt x="210" y="464"/>
                  </a:lnTo>
                  <a:lnTo>
                    <a:pt x="209" y="461"/>
                  </a:lnTo>
                  <a:lnTo>
                    <a:pt x="208" y="459"/>
                  </a:lnTo>
                  <a:lnTo>
                    <a:pt x="206" y="457"/>
                  </a:lnTo>
                  <a:lnTo>
                    <a:pt x="204" y="454"/>
                  </a:lnTo>
                  <a:lnTo>
                    <a:pt x="201" y="453"/>
                  </a:lnTo>
                  <a:lnTo>
                    <a:pt x="198" y="452"/>
                  </a:lnTo>
                  <a:lnTo>
                    <a:pt x="195" y="452"/>
                  </a:lnTo>
                  <a:lnTo>
                    <a:pt x="75" y="452"/>
                  </a:lnTo>
                  <a:lnTo>
                    <a:pt x="72" y="452"/>
                  </a:lnTo>
                  <a:lnTo>
                    <a:pt x="69" y="453"/>
                  </a:lnTo>
                  <a:lnTo>
                    <a:pt x="66" y="454"/>
                  </a:lnTo>
                  <a:lnTo>
                    <a:pt x="64" y="457"/>
                  </a:lnTo>
                  <a:lnTo>
                    <a:pt x="62" y="459"/>
                  </a:lnTo>
                  <a:lnTo>
                    <a:pt x="61" y="461"/>
                  </a:lnTo>
                  <a:lnTo>
                    <a:pt x="60" y="464"/>
                  </a:lnTo>
                  <a:lnTo>
                    <a:pt x="60" y="467"/>
                  </a:lnTo>
                  <a:lnTo>
                    <a:pt x="60" y="572"/>
                  </a:lnTo>
                  <a:lnTo>
                    <a:pt x="15" y="572"/>
                  </a:lnTo>
                  <a:lnTo>
                    <a:pt x="12" y="572"/>
                  </a:lnTo>
                  <a:lnTo>
                    <a:pt x="8" y="573"/>
                  </a:lnTo>
                  <a:lnTo>
                    <a:pt x="6" y="575"/>
                  </a:lnTo>
                  <a:lnTo>
                    <a:pt x="4" y="577"/>
                  </a:lnTo>
                  <a:lnTo>
                    <a:pt x="2" y="579"/>
                  </a:lnTo>
                  <a:lnTo>
                    <a:pt x="1" y="581"/>
                  </a:lnTo>
                  <a:lnTo>
                    <a:pt x="0" y="584"/>
                  </a:lnTo>
                  <a:lnTo>
                    <a:pt x="0" y="587"/>
                  </a:lnTo>
                  <a:lnTo>
                    <a:pt x="0" y="591"/>
                  </a:lnTo>
                  <a:lnTo>
                    <a:pt x="1" y="593"/>
                  </a:lnTo>
                  <a:lnTo>
                    <a:pt x="2" y="596"/>
                  </a:lnTo>
                  <a:lnTo>
                    <a:pt x="4" y="598"/>
                  </a:lnTo>
                  <a:lnTo>
                    <a:pt x="6" y="600"/>
                  </a:lnTo>
                  <a:lnTo>
                    <a:pt x="8" y="601"/>
                  </a:lnTo>
                  <a:lnTo>
                    <a:pt x="12" y="602"/>
                  </a:lnTo>
                  <a:lnTo>
                    <a:pt x="15" y="602"/>
                  </a:lnTo>
                  <a:lnTo>
                    <a:pt x="75" y="602"/>
                  </a:lnTo>
                  <a:lnTo>
                    <a:pt x="195" y="602"/>
                  </a:lnTo>
                  <a:lnTo>
                    <a:pt x="285" y="602"/>
                  </a:lnTo>
                  <a:lnTo>
                    <a:pt x="406" y="602"/>
                  </a:lnTo>
                  <a:lnTo>
                    <a:pt x="496" y="602"/>
                  </a:lnTo>
                  <a:lnTo>
                    <a:pt x="617" y="602"/>
                  </a:lnTo>
                  <a:lnTo>
                    <a:pt x="707" y="602"/>
                  </a:lnTo>
                  <a:lnTo>
                    <a:pt x="828" y="602"/>
                  </a:lnTo>
                  <a:lnTo>
                    <a:pt x="888" y="602"/>
                  </a:lnTo>
                  <a:lnTo>
                    <a:pt x="891" y="602"/>
                  </a:lnTo>
                  <a:lnTo>
                    <a:pt x="893" y="601"/>
                  </a:lnTo>
                  <a:lnTo>
                    <a:pt x="896" y="600"/>
                  </a:lnTo>
                  <a:lnTo>
                    <a:pt x="899" y="598"/>
                  </a:lnTo>
                  <a:lnTo>
                    <a:pt x="900" y="596"/>
                  </a:lnTo>
                  <a:lnTo>
                    <a:pt x="902" y="593"/>
                  </a:lnTo>
                  <a:lnTo>
                    <a:pt x="902" y="591"/>
                  </a:lnTo>
                  <a:lnTo>
                    <a:pt x="903" y="587"/>
                  </a:lnTo>
                  <a:lnTo>
                    <a:pt x="902" y="584"/>
                  </a:lnTo>
                  <a:lnTo>
                    <a:pt x="902" y="581"/>
                  </a:lnTo>
                  <a:lnTo>
                    <a:pt x="900" y="579"/>
                  </a:lnTo>
                  <a:lnTo>
                    <a:pt x="899" y="577"/>
                  </a:lnTo>
                  <a:lnTo>
                    <a:pt x="896" y="575"/>
                  </a:lnTo>
                  <a:lnTo>
                    <a:pt x="893" y="573"/>
                  </a:lnTo>
                  <a:lnTo>
                    <a:pt x="891" y="572"/>
                  </a:lnTo>
                  <a:lnTo>
                    <a:pt x="888"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39" name="Group 115">
            <a:extLst>
              <a:ext uri="{FF2B5EF4-FFF2-40B4-BE49-F238E27FC236}">
                <a16:creationId xmlns:a16="http://schemas.microsoft.com/office/drawing/2014/main" id="{E667A9A4-F216-40D4-9BDF-3F19640F2BC4}"/>
              </a:ext>
            </a:extLst>
          </p:cNvPr>
          <p:cNvGrpSpPr/>
          <p:nvPr/>
        </p:nvGrpSpPr>
        <p:grpSpPr>
          <a:xfrm>
            <a:off x="1017072" y="1812588"/>
            <a:ext cx="200025" cy="287338"/>
            <a:chOff x="2073275" y="771525"/>
            <a:chExt cx="200025" cy="287338"/>
          </a:xfrm>
          <a:solidFill>
            <a:schemeClr val="bg1"/>
          </a:solidFill>
        </p:grpSpPr>
        <p:sp>
          <p:nvSpPr>
            <p:cNvPr id="40" name="Freeform 319">
              <a:extLst>
                <a:ext uri="{FF2B5EF4-FFF2-40B4-BE49-F238E27FC236}">
                  <a16:creationId xmlns:a16="http://schemas.microsoft.com/office/drawing/2014/main" id="{CC2D2884-C860-4A25-8DA2-6122DA4C7FA6}"/>
                </a:ext>
              </a:extLst>
            </p:cNvPr>
            <p:cNvSpPr>
              <a:spLocks noEditPoints="1"/>
            </p:cNvSpPr>
            <p:nvPr/>
          </p:nvSpPr>
          <p:spPr bwMode="auto">
            <a:xfrm>
              <a:off x="2073275" y="771525"/>
              <a:ext cx="200025" cy="287338"/>
            </a:xfrm>
            <a:custGeom>
              <a:avLst/>
              <a:gdLst>
                <a:gd name="T0" fmla="*/ 106 w 632"/>
                <a:gd name="T1" fmla="*/ 301 h 903"/>
                <a:gd name="T2" fmla="*/ 91 w 632"/>
                <a:gd name="T3" fmla="*/ 102 h 903"/>
                <a:gd name="T4" fmla="*/ 534 w 632"/>
                <a:gd name="T5" fmla="*/ 91 h 903"/>
                <a:gd name="T6" fmla="*/ 464 w 632"/>
                <a:gd name="T7" fmla="*/ 422 h 903"/>
                <a:gd name="T8" fmla="*/ 454 w 632"/>
                <a:gd name="T9" fmla="*/ 398 h 903"/>
                <a:gd name="T10" fmla="*/ 538 w 632"/>
                <a:gd name="T11" fmla="*/ 396 h 903"/>
                <a:gd name="T12" fmla="*/ 534 w 632"/>
                <a:gd name="T13" fmla="*/ 420 h 903"/>
                <a:gd name="T14" fmla="*/ 454 w 632"/>
                <a:gd name="T15" fmla="*/ 535 h 903"/>
                <a:gd name="T16" fmla="*/ 464 w 632"/>
                <a:gd name="T17" fmla="*/ 513 h 903"/>
                <a:gd name="T18" fmla="*/ 542 w 632"/>
                <a:gd name="T19" fmla="*/ 527 h 903"/>
                <a:gd name="T20" fmla="*/ 527 w 632"/>
                <a:gd name="T21" fmla="*/ 663 h 903"/>
                <a:gd name="T22" fmla="*/ 452 w 632"/>
                <a:gd name="T23" fmla="*/ 645 h 903"/>
                <a:gd name="T24" fmla="*/ 534 w 632"/>
                <a:gd name="T25" fmla="*/ 634 h 903"/>
                <a:gd name="T26" fmla="*/ 538 w 632"/>
                <a:gd name="T27" fmla="*/ 658 h 903"/>
                <a:gd name="T28" fmla="*/ 416 w 632"/>
                <a:gd name="T29" fmla="*/ 635 h 903"/>
                <a:gd name="T30" fmla="*/ 416 w 632"/>
                <a:gd name="T31" fmla="*/ 660 h 903"/>
                <a:gd name="T32" fmla="*/ 333 w 632"/>
                <a:gd name="T33" fmla="*/ 653 h 903"/>
                <a:gd name="T34" fmla="*/ 347 w 632"/>
                <a:gd name="T35" fmla="*/ 633 h 903"/>
                <a:gd name="T36" fmla="*/ 407 w 632"/>
                <a:gd name="T37" fmla="*/ 392 h 903"/>
                <a:gd name="T38" fmla="*/ 421 w 632"/>
                <a:gd name="T39" fmla="*/ 412 h 903"/>
                <a:gd name="T40" fmla="*/ 338 w 632"/>
                <a:gd name="T41" fmla="*/ 419 h 903"/>
                <a:gd name="T42" fmla="*/ 412 w 632"/>
                <a:gd name="T43" fmla="*/ 513 h 903"/>
                <a:gd name="T44" fmla="*/ 418 w 632"/>
                <a:gd name="T45" fmla="*/ 537 h 903"/>
                <a:gd name="T46" fmla="*/ 334 w 632"/>
                <a:gd name="T47" fmla="*/ 535 h 903"/>
                <a:gd name="T48" fmla="*/ 344 w 632"/>
                <a:gd name="T49" fmla="*/ 513 h 903"/>
                <a:gd name="T50" fmla="*/ 332 w 632"/>
                <a:gd name="T51" fmla="*/ 771 h 903"/>
                <a:gd name="T52" fmla="*/ 527 w 632"/>
                <a:gd name="T53" fmla="*/ 753 h 903"/>
                <a:gd name="T54" fmla="*/ 541 w 632"/>
                <a:gd name="T55" fmla="*/ 773 h 903"/>
                <a:gd name="T56" fmla="*/ 220 w 632"/>
                <a:gd name="T57" fmla="*/ 420 h 903"/>
                <a:gd name="T58" fmla="*/ 216 w 632"/>
                <a:gd name="T59" fmla="*/ 396 h 903"/>
                <a:gd name="T60" fmla="*/ 299 w 632"/>
                <a:gd name="T61" fmla="*/ 398 h 903"/>
                <a:gd name="T62" fmla="*/ 289 w 632"/>
                <a:gd name="T63" fmla="*/ 422 h 903"/>
                <a:gd name="T64" fmla="*/ 213 w 632"/>
                <a:gd name="T65" fmla="*/ 533 h 903"/>
                <a:gd name="T66" fmla="*/ 227 w 632"/>
                <a:gd name="T67" fmla="*/ 512 h 903"/>
                <a:gd name="T68" fmla="*/ 301 w 632"/>
                <a:gd name="T69" fmla="*/ 530 h 903"/>
                <a:gd name="T70" fmla="*/ 227 w 632"/>
                <a:gd name="T71" fmla="*/ 663 h 903"/>
                <a:gd name="T72" fmla="*/ 213 w 632"/>
                <a:gd name="T73" fmla="*/ 641 h 903"/>
                <a:gd name="T74" fmla="*/ 294 w 632"/>
                <a:gd name="T75" fmla="*/ 635 h 903"/>
                <a:gd name="T76" fmla="*/ 294 w 632"/>
                <a:gd name="T77" fmla="*/ 660 h 903"/>
                <a:gd name="T78" fmla="*/ 216 w 632"/>
                <a:gd name="T79" fmla="*/ 779 h 903"/>
                <a:gd name="T80" fmla="*/ 220 w 632"/>
                <a:gd name="T81" fmla="*/ 754 h 903"/>
                <a:gd name="T82" fmla="*/ 301 w 632"/>
                <a:gd name="T83" fmla="*/ 765 h 903"/>
                <a:gd name="T84" fmla="*/ 166 w 632"/>
                <a:gd name="T85" fmla="*/ 422 h 903"/>
                <a:gd name="T86" fmla="*/ 91 w 632"/>
                <a:gd name="T87" fmla="*/ 403 h 903"/>
                <a:gd name="T88" fmla="*/ 172 w 632"/>
                <a:gd name="T89" fmla="*/ 393 h 903"/>
                <a:gd name="T90" fmla="*/ 176 w 632"/>
                <a:gd name="T91" fmla="*/ 417 h 903"/>
                <a:gd name="T92" fmla="*/ 97 w 632"/>
                <a:gd name="T93" fmla="*/ 540 h 903"/>
                <a:gd name="T94" fmla="*/ 97 w 632"/>
                <a:gd name="T95" fmla="*/ 515 h 903"/>
                <a:gd name="T96" fmla="*/ 180 w 632"/>
                <a:gd name="T97" fmla="*/ 521 h 903"/>
                <a:gd name="T98" fmla="*/ 166 w 632"/>
                <a:gd name="T99" fmla="*/ 542 h 903"/>
                <a:gd name="T100" fmla="*/ 91 w 632"/>
                <a:gd name="T101" fmla="*/ 650 h 903"/>
                <a:gd name="T102" fmla="*/ 166 w 632"/>
                <a:gd name="T103" fmla="*/ 633 h 903"/>
                <a:gd name="T104" fmla="*/ 180 w 632"/>
                <a:gd name="T105" fmla="*/ 653 h 903"/>
                <a:gd name="T106" fmla="*/ 102 w 632"/>
                <a:gd name="T107" fmla="*/ 783 h 903"/>
                <a:gd name="T108" fmla="*/ 94 w 632"/>
                <a:gd name="T109" fmla="*/ 759 h 903"/>
                <a:gd name="T110" fmla="*/ 176 w 632"/>
                <a:gd name="T111" fmla="*/ 757 h 903"/>
                <a:gd name="T112" fmla="*/ 172 w 632"/>
                <a:gd name="T113" fmla="*/ 782 h 903"/>
                <a:gd name="T114" fmla="*/ 4 w 632"/>
                <a:gd name="T115" fmla="*/ 28 h 903"/>
                <a:gd name="T116" fmla="*/ 37 w 632"/>
                <a:gd name="T117" fmla="*/ 902 h 903"/>
                <a:gd name="T118" fmla="*/ 632 w 632"/>
                <a:gd name="T119" fmla="*/ 858 h 903"/>
                <a:gd name="T120" fmla="*/ 587 w 632"/>
                <a:gd name="T121"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32" h="903">
                  <a:moveTo>
                    <a:pt x="542" y="286"/>
                  </a:moveTo>
                  <a:lnTo>
                    <a:pt x="542" y="290"/>
                  </a:lnTo>
                  <a:lnTo>
                    <a:pt x="541" y="292"/>
                  </a:lnTo>
                  <a:lnTo>
                    <a:pt x="540" y="295"/>
                  </a:lnTo>
                  <a:lnTo>
                    <a:pt x="538" y="297"/>
                  </a:lnTo>
                  <a:lnTo>
                    <a:pt x="536" y="298"/>
                  </a:lnTo>
                  <a:lnTo>
                    <a:pt x="534" y="300"/>
                  </a:lnTo>
                  <a:lnTo>
                    <a:pt x="530" y="301"/>
                  </a:lnTo>
                  <a:lnTo>
                    <a:pt x="527" y="301"/>
                  </a:lnTo>
                  <a:lnTo>
                    <a:pt x="106" y="301"/>
                  </a:lnTo>
                  <a:lnTo>
                    <a:pt x="102" y="300"/>
                  </a:lnTo>
                  <a:lnTo>
                    <a:pt x="100" y="300"/>
                  </a:lnTo>
                  <a:lnTo>
                    <a:pt x="97" y="298"/>
                  </a:lnTo>
                  <a:lnTo>
                    <a:pt x="95" y="297"/>
                  </a:lnTo>
                  <a:lnTo>
                    <a:pt x="94" y="295"/>
                  </a:lnTo>
                  <a:lnTo>
                    <a:pt x="92" y="292"/>
                  </a:lnTo>
                  <a:lnTo>
                    <a:pt x="91" y="290"/>
                  </a:lnTo>
                  <a:lnTo>
                    <a:pt x="91" y="286"/>
                  </a:lnTo>
                  <a:lnTo>
                    <a:pt x="91" y="105"/>
                  </a:lnTo>
                  <a:lnTo>
                    <a:pt x="91" y="102"/>
                  </a:lnTo>
                  <a:lnTo>
                    <a:pt x="92" y="100"/>
                  </a:lnTo>
                  <a:lnTo>
                    <a:pt x="94" y="97"/>
                  </a:lnTo>
                  <a:lnTo>
                    <a:pt x="95" y="94"/>
                  </a:lnTo>
                  <a:lnTo>
                    <a:pt x="97" y="93"/>
                  </a:lnTo>
                  <a:lnTo>
                    <a:pt x="100" y="91"/>
                  </a:lnTo>
                  <a:lnTo>
                    <a:pt x="102" y="91"/>
                  </a:lnTo>
                  <a:lnTo>
                    <a:pt x="106" y="90"/>
                  </a:lnTo>
                  <a:lnTo>
                    <a:pt x="527" y="90"/>
                  </a:lnTo>
                  <a:lnTo>
                    <a:pt x="530" y="91"/>
                  </a:lnTo>
                  <a:lnTo>
                    <a:pt x="534" y="91"/>
                  </a:lnTo>
                  <a:lnTo>
                    <a:pt x="536" y="93"/>
                  </a:lnTo>
                  <a:lnTo>
                    <a:pt x="538" y="94"/>
                  </a:lnTo>
                  <a:lnTo>
                    <a:pt x="540" y="97"/>
                  </a:lnTo>
                  <a:lnTo>
                    <a:pt x="541" y="100"/>
                  </a:lnTo>
                  <a:lnTo>
                    <a:pt x="542" y="102"/>
                  </a:lnTo>
                  <a:lnTo>
                    <a:pt x="542" y="105"/>
                  </a:lnTo>
                  <a:lnTo>
                    <a:pt x="542" y="286"/>
                  </a:lnTo>
                  <a:close/>
                  <a:moveTo>
                    <a:pt x="527" y="422"/>
                  </a:moveTo>
                  <a:lnTo>
                    <a:pt x="467" y="422"/>
                  </a:lnTo>
                  <a:lnTo>
                    <a:pt x="464" y="422"/>
                  </a:lnTo>
                  <a:lnTo>
                    <a:pt x="462" y="420"/>
                  </a:lnTo>
                  <a:lnTo>
                    <a:pt x="458" y="419"/>
                  </a:lnTo>
                  <a:lnTo>
                    <a:pt x="456" y="417"/>
                  </a:lnTo>
                  <a:lnTo>
                    <a:pt x="454" y="415"/>
                  </a:lnTo>
                  <a:lnTo>
                    <a:pt x="453" y="412"/>
                  </a:lnTo>
                  <a:lnTo>
                    <a:pt x="452" y="410"/>
                  </a:lnTo>
                  <a:lnTo>
                    <a:pt x="452" y="407"/>
                  </a:lnTo>
                  <a:lnTo>
                    <a:pt x="452" y="403"/>
                  </a:lnTo>
                  <a:lnTo>
                    <a:pt x="453" y="401"/>
                  </a:lnTo>
                  <a:lnTo>
                    <a:pt x="454" y="398"/>
                  </a:lnTo>
                  <a:lnTo>
                    <a:pt x="456" y="396"/>
                  </a:lnTo>
                  <a:lnTo>
                    <a:pt x="458" y="394"/>
                  </a:lnTo>
                  <a:lnTo>
                    <a:pt x="462" y="393"/>
                  </a:lnTo>
                  <a:lnTo>
                    <a:pt x="464" y="392"/>
                  </a:lnTo>
                  <a:lnTo>
                    <a:pt x="467" y="392"/>
                  </a:lnTo>
                  <a:lnTo>
                    <a:pt x="527" y="392"/>
                  </a:lnTo>
                  <a:lnTo>
                    <a:pt x="530" y="392"/>
                  </a:lnTo>
                  <a:lnTo>
                    <a:pt x="534" y="393"/>
                  </a:lnTo>
                  <a:lnTo>
                    <a:pt x="536" y="394"/>
                  </a:lnTo>
                  <a:lnTo>
                    <a:pt x="538" y="396"/>
                  </a:lnTo>
                  <a:lnTo>
                    <a:pt x="540" y="398"/>
                  </a:lnTo>
                  <a:lnTo>
                    <a:pt x="541" y="401"/>
                  </a:lnTo>
                  <a:lnTo>
                    <a:pt x="542" y="403"/>
                  </a:lnTo>
                  <a:lnTo>
                    <a:pt x="542" y="407"/>
                  </a:lnTo>
                  <a:lnTo>
                    <a:pt x="542" y="410"/>
                  </a:lnTo>
                  <a:lnTo>
                    <a:pt x="541" y="412"/>
                  </a:lnTo>
                  <a:lnTo>
                    <a:pt x="540" y="415"/>
                  </a:lnTo>
                  <a:lnTo>
                    <a:pt x="538" y="417"/>
                  </a:lnTo>
                  <a:lnTo>
                    <a:pt x="536" y="419"/>
                  </a:lnTo>
                  <a:lnTo>
                    <a:pt x="534" y="420"/>
                  </a:lnTo>
                  <a:lnTo>
                    <a:pt x="530" y="422"/>
                  </a:lnTo>
                  <a:lnTo>
                    <a:pt x="527" y="422"/>
                  </a:lnTo>
                  <a:lnTo>
                    <a:pt x="527" y="422"/>
                  </a:lnTo>
                  <a:close/>
                  <a:moveTo>
                    <a:pt x="527" y="542"/>
                  </a:moveTo>
                  <a:lnTo>
                    <a:pt x="467" y="542"/>
                  </a:lnTo>
                  <a:lnTo>
                    <a:pt x="464" y="542"/>
                  </a:lnTo>
                  <a:lnTo>
                    <a:pt x="462" y="541"/>
                  </a:lnTo>
                  <a:lnTo>
                    <a:pt x="458" y="540"/>
                  </a:lnTo>
                  <a:lnTo>
                    <a:pt x="456" y="537"/>
                  </a:lnTo>
                  <a:lnTo>
                    <a:pt x="454" y="535"/>
                  </a:lnTo>
                  <a:lnTo>
                    <a:pt x="453" y="533"/>
                  </a:lnTo>
                  <a:lnTo>
                    <a:pt x="452" y="530"/>
                  </a:lnTo>
                  <a:lnTo>
                    <a:pt x="452" y="527"/>
                  </a:lnTo>
                  <a:lnTo>
                    <a:pt x="452" y="523"/>
                  </a:lnTo>
                  <a:lnTo>
                    <a:pt x="453" y="521"/>
                  </a:lnTo>
                  <a:lnTo>
                    <a:pt x="454" y="518"/>
                  </a:lnTo>
                  <a:lnTo>
                    <a:pt x="456" y="516"/>
                  </a:lnTo>
                  <a:lnTo>
                    <a:pt x="458" y="515"/>
                  </a:lnTo>
                  <a:lnTo>
                    <a:pt x="462" y="513"/>
                  </a:lnTo>
                  <a:lnTo>
                    <a:pt x="464" y="513"/>
                  </a:lnTo>
                  <a:lnTo>
                    <a:pt x="467" y="512"/>
                  </a:lnTo>
                  <a:lnTo>
                    <a:pt x="527" y="512"/>
                  </a:lnTo>
                  <a:lnTo>
                    <a:pt x="530" y="513"/>
                  </a:lnTo>
                  <a:lnTo>
                    <a:pt x="534" y="513"/>
                  </a:lnTo>
                  <a:lnTo>
                    <a:pt x="536" y="515"/>
                  </a:lnTo>
                  <a:lnTo>
                    <a:pt x="538" y="516"/>
                  </a:lnTo>
                  <a:lnTo>
                    <a:pt x="540" y="518"/>
                  </a:lnTo>
                  <a:lnTo>
                    <a:pt x="541" y="521"/>
                  </a:lnTo>
                  <a:lnTo>
                    <a:pt x="542" y="523"/>
                  </a:lnTo>
                  <a:lnTo>
                    <a:pt x="542" y="527"/>
                  </a:lnTo>
                  <a:lnTo>
                    <a:pt x="542" y="530"/>
                  </a:lnTo>
                  <a:lnTo>
                    <a:pt x="541" y="533"/>
                  </a:lnTo>
                  <a:lnTo>
                    <a:pt x="540" y="535"/>
                  </a:lnTo>
                  <a:lnTo>
                    <a:pt x="538" y="537"/>
                  </a:lnTo>
                  <a:lnTo>
                    <a:pt x="536" y="540"/>
                  </a:lnTo>
                  <a:lnTo>
                    <a:pt x="534" y="541"/>
                  </a:lnTo>
                  <a:lnTo>
                    <a:pt x="530" y="542"/>
                  </a:lnTo>
                  <a:lnTo>
                    <a:pt x="527" y="542"/>
                  </a:lnTo>
                  <a:lnTo>
                    <a:pt x="527" y="542"/>
                  </a:lnTo>
                  <a:close/>
                  <a:moveTo>
                    <a:pt x="527" y="663"/>
                  </a:moveTo>
                  <a:lnTo>
                    <a:pt x="467" y="663"/>
                  </a:lnTo>
                  <a:lnTo>
                    <a:pt x="464" y="662"/>
                  </a:lnTo>
                  <a:lnTo>
                    <a:pt x="462" y="661"/>
                  </a:lnTo>
                  <a:lnTo>
                    <a:pt x="458" y="660"/>
                  </a:lnTo>
                  <a:lnTo>
                    <a:pt x="456" y="658"/>
                  </a:lnTo>
                  <a:lnTo>
                    <a:pt x="454" y="655"/>
                  </a:lnTo>
                  <a:lnTo>
                    <a:pt x="453" y="653"/>
                  </a:lnTo>
                  <a:lnTo>
                    <a:pt x="452" y="650"/>
                  </a:lnTo>
                  <a:lnTo>
                    <a:pt x="452" y="648"/>
                  </a:lnTo>
                  <a:lnTo>
                    <a:pt x="452" y="645"/>
                  </a:lnTo>
                  <a:lnTo>
                    <a:pt x="453" y="641"/>
                  </a:lnTo>
                  <a:lnTo>
                    <a:pt x="454" y="639"/>
                  </a:lnTo>
                  <a:lnTo>
                    <a:pt x="456" y="637"/>
                  </a:lnTo>
                  <a:lnTo>
                    <a:pt x="458" y="635"/>
                  </a:lnTo>
                  <a:lnTo>
                    <a:pt x="462" y="634"/>
                  </a:lnTo>
                  <a:lnTo>
                    <a:pt x="464" y="633"/>
                  </a:lnTo>
                  <a:lnTo>
                    <a:pt x="467" y="633"/>
                  </a:lnTo>
                  <a:lnTo>
                    <a:pt x="527" y="633"/>
                  </a:lnTo>
                  <a:lnTo>
                    <a:pt x="530" y="633"/>
                  </a:lnTo>
                  <a:lnTo>
                    <a:pt x="534" y="634"/>
                  </a:lnTo>
                  <a:lnTo>
                    <a:pt x="536" y="635"/>
                  </a:lnTo>
                  <a:lnTo>
                    <a:pt x="538" y="637"/>
                  </a:lnTo>
                  <a:lnTo>
                    <a:pt x="540" y="639"/>
                  </a:lnTo>
                  <a:lnTo>
                    <a:pt x="541" y="641"/>
                  </a:lnTo>
                  <a:lnTo>
                    <a:pt x="542" y="645"/>
                  </a:lnTo>
                  <a:lnTo>
                    <a:pt x="542" y="648"/>
                  </a:lnTo>
                  <a:lnTo>
                    <a:pt x="542" y="650"/>
                  </a:lnTo>
                  <a:lnTo>
                    <a:pt x="541" y="653"/>
                  </a:lnTo>
                  <a:lnTo>
                    <a:pt x="540" y="655"/>
                  </a:lnTo>
                  <a:lnTo>
                    <a:pt x="538" y="658"/>
                  </a:lnTo>
                  <a:lnTo>
                    <a:pt x="536" y="660"/>
                  </a:lnTo>
                  <a:lnTo>
                    <a:pt x="534" y="662"/>
                  </a:lnTo>
                  <a:lnTo>
                    <a:pt x="530" y="662"/>
                  </a:lnTo>
                  <a:lnTo>
                    <a:pt x="527" y="663"/>
                  </a:lnTo>
                  <a:lnTo>
                    <a:pt x="527" y="663"/>
                  </a:lnTo>
                  <a:close/>
                  <a:moveTo>
                    <a:pt x="347" y="633"/>
                  </a:moveTo>
                  <a:lnTo>
                    <a:pt x="407" y="633"/>
                  </a:lnTo>
                  <a:lnTo>
                    <a:pt x="410" y="633"/>
                  </a:lnTo>
                  <a:lnTo>
                    <a:pt x="412" y="634"/>
                  </a:lnTo>
                  <a:lnTo>
                    <a:pt x="416" y="635"/>
                  </a:lnTo>
                  <a:lnTo>
                    <a:pt x="418" y="637"/>
                  </a:lnTo>
                  <a:lnTo>
                    <a:pt x="420" y="639"/>
                  </a:lnTo>
                  <a:lnTo>
                    <a:pt x="421" y="641"/>
                  </a:lnTo>
                  <a:lnTo>
                    <a:pt x="422" y="645"/>
                  </a:lnTo>
                  <a:lnTo>
                    <a:pt x="422" y="648"/>
                  </a:lnTo>
                  <a:lnTo>
                    <a:pt x="422" y="650"/>
                  </a:lnTo>
                  <a:lnTo>
                    <a:pt x="421" y="653"/>
                  </a:lnTo>
                  <a:lnTo>
                    <a:pt x="420" y="655"/>
                  </a:lnTo>
                  <a:lnTo>
                    <a:pt x="418" y="658"/>
                  </a:lnTo>
                  <a:lnTo>
                    <a:pt x="416" y="660"/>
                  </a:lnTo>
                  <a:lnTo>
                    <a:pt x="412" y="662"/>
                  </a:lnTo>
                  <a:lnTo>
                    <a:pt x="410" y="662"/>
                  </a:lnTo>
                  <a:lnTo>
                    <a:pt x="407" y="663"/>
                  </a:lnTo>
                  <a:lnTo>
                    <a:pt x="347" y="663"/>
                  </a:lnTo>
                  <a:lnTo>
                    <a:pt x="344" y="662"/>
                  </a:lnTo>
                  <a:lnTo>
                    <a:pt x="340" y="661"/>
                  </a:lnTo>
                  <a:lnTo>
                    <a:pt x="338" y="660"/>
                  </a:lnTo>
                  <a:lnTo>
                    <a:pt x="336" y="658"/>
                  </a:lnTo>
                  <a:lnTo>
                    <a:pt x="334" y="655"/>
                  </a:lnTo>
                  <a:lnTo>
                    <a:pt x="333" y="653"/>
                  </a:lnTo>
                  <a:lnTo>
                    <a:pt x="332" y="650"/>
                  </a:lnTo>
                  <a:lnTo>
                    <a:pt x="332" y="648"/>
                  </a:lnTo>
                  <a:lnTo>
                    <a:pt x="332" y="645"/>
                  </a:lnTo>
                  <a:lnTo>
                    <a:pt x="333" y="641"/>
                  </a:lnTo>
                  <a:lnTo>
                    <a:pt x="334" y="639"/>
                  </a:lnTo>
                  <a:lnTo>
                    <a:pt x="336" y="637"/>
                  </a:lnTo>
                  <a:lnTo>
                    <a:pt x="338" y="635"/>
                  </a:lnTo>
                  <a:lnTo>
                    <a:pt x="340" y="634"/>
                  </a:lnTo>
                  <a:lnTo>
                    <a:pt x="344" y="633"/>
                  </a:lnTo>
                  <a:lnTo>
                    <a:pt x="347" y="633"/>
                  </a:lnTo>
                  <a:close/>
                  <a:moveTo>
                    <a:pt x="332" y="407"/>
                  </a:moveTo>
                  <a:lnTo>
                    <a:pt x="332" y="403"/>
                  </a:lnTo>
                  <a:lnTo>
                    <a:pt x="333" y="401"/>
                  </a:lnTo>
                  <a:lnTo>
                    <a:pt x="334" y="398"/>
                  </a:lnTo>
                  <a:lnTo>
                    <a:pt x="336" y="396"/>
                  </a:lnTo>
                  <a:lnTo>
                    <a:pt x="338" y="394"/>
                  </a:lnTo>
                  <a:lnTo>
                    <a:pt x="340" y="393"/>
                  </a:lnTo>
                  <a:lnTo>
                    <a:pt x="344" y="392"/>
                  </a:lnTo>
                  <a:lnTo>
                    <a:pt x="347" y="392"/>
                  </a:lnTo>
                  <a:lnTo>
                    <a:pt x="407" y="392"/>
                  </a:lnTo>
                  <a:lnTo>
                    <a:pt x="410" y="392"/>
                  </a:lnTo>
                  <a:lnTo>
                    <a:pt x="412" y="393"/>
                  </a:lnTo>
                  <a:lnTo>
                    <a:pt x="416" y="394"/>
                  </a:lnTo>
                  <a:lnTo>
                    <a:pt x="418" y="396"/>
                  </a:lnTo>
                  <a:lnTo>
                    <a:pt x="420" y="398"/>
                  </a:lnTo>
                  <a:lnTo>
                    <a:pt x="421" y="401"/>
                  </a:lnTo>
                  <a:lnTo>
                    <a:pt x="422" y="403"/>
                  </a:lnTo>
                  <a:lnTo>
                    <a:pt x="422" y="407"/>
                  </a:lnTo>
                  <a:lnTo>
                    <a:pt x="422" y="410"/>
                  </a:lnTo>
                  <a:lnTo>
                    <a:pt x="421" y="412"/>
                  </a:lnTo>
                  <a:lnTo>
                    <a:pt x="420" y="415"/>
                  </a:lnTo>
                  <a:lnTo>
                    <a:pt x="418" y="417"/>
                  </a:lnTo>
                  <a:lnTo>
                    <a:pt x="416" y="419"/>
                  </a:lnTo>
                  <a:lnTo>
                    <a:pt x="412" y="420"/>
                  </a:lnTo>
                  <a:lnTo>
                    <a:pt x="410" y="422"/>
                  </a:lnTo>
                  <a:lnTo>
                    <a:pt x="407" y="422"/>
                  </a:lnTo>
                  <a:lnTo>
                    <a:pt x="347" y="422"/>
                  </a:lnTo>
                  <a:lnTo>
                    <a:pt x="344" y="422"/>
                  </a:lnTo>
                  <a:lnTo>
                    <a:pt x="340" y="420"/>
                  </a:lnTo>
                  <a:lnTo>
                    <a:pt x="338" y="419"/>
                  </a:lnTo>
                  <a:lnTo>
                    <a:pt x="336" y="417"/>
                  </a:lnTo>
                  <a:lnTo>
                    <a:pt x="334" y="415"/>
                  </a:lnTo>
                  <a:lnTo>
                    <a:pt x="333" y="412"/>
                  </a:lnTo>
                  <a:lnTo>
                    <a:pt x="332" y="410"/>
                  </a:lnTo>
                  <a:lnTo>
                    <a:pt x="332" y="407"/>
                  </a:lnTo>
                  <a:lnTo>
                    <a:pt x="332" y="407"/>
                  </a:lnTo>
                  <a:close/>
                  <a:moveTo>
                    <a:pt x="347" y="512"/>
                  </a:moveTo>
                  <a:lnTo>
                    <a:pt x="407" y="512"/>
                  </a:lnTo>
                  <a:lnTo>
                    <a:pt x="410" y="513"/>
                  </a:lnTo>
                  <a:lnTo>
                    <a:pt x="412" y="513"/>
                  </a:lnTo>
                  <a:lnTo>
                    <a:pt x="416" y="515"/>
                  </a:lnTo>
                  <a:lnTo>
                    <a:pt x="418" y="516"/>
                  </a:lnTo>
                  <a:lnTo>
                    <a:pt x="420" y="518"/>
                  </a:lnTo>
                  <a:lnTo>
                    <a:pt x="421" y="521"/>
                  </a:lnTo>
                  <a:lnTo>
                    <a:pt x="422" y="523"/>
                  </a:lnTo>
                  <a:lnTo>
                    <a:pt x="422" y="527"/>
                  </a:lnTo>
                  <a:lnTo>
                    <a:pt x="422" y="530"/>
                  </a:lnTo>
                  <a:lnTo>
                    <a:pt x="421" y="533"/>
                  </a:lnTo>
                  <a:lnTo>
                    <a:pt x="420" y="535"/>
                  </a:lnTo>
                  <a:lnTo>
                    <a:pt x="418" y="537"/>
                  </a:lnTo>
                  <a:lnTo>
                    <a:pt x="416" y="540"/>
                  </a:lnTo>
                  <a:lnTo>
                    <a:pt x="412" y="541"/>
                  </a:lnTo>
                  <a:lnTo>
                    <a:pt x="410" y="542"/>
                  </a:lnTo>
                  <a:lnTo>
                    <a:pt x="407" y="542"/>
                  </a:lnTo>
                  <a:lnTo>
                    <a:pt x="347" y="542"/>
                  </a:lnTo>
                  <a:lnTo>
                    <a:pt x="344" y="542"/>
                  </a:lnTo>
                  <a:lnTo>
                    <a:pt x="340" y="541"/>
                  </a:lnTo>
                  <a:lnTo>
                    <a:pt x="338" y="540"/>
                  </a:lnTo>
                  <a:lnTo>
                    <a:pt x="336" y="537"/>
                  </a:lnTo>
                  <a:lnTo>
                    <a:pt x="334" y="535"/>
                  </a:lnTo>
                  <a:lnTo>
                    <a:pt x="333" y="533"/>
                  </a:lnTo>
                  <a:lnTo>
                    <a:pt x="332" y="530"/>
                  </a:lnTo>
                  <a:lnTo>
                    <a:pt x="332" y="527"/>
                  </a:lnTo>
                  <a:lnTo>
                    <a:pt x="332" y="523"/>
                  </a:lnTo>
                  <a:lnTo>
                    <a:pt x="333" y="521"/>
                  </a:lnTo>
                  <a:lnTo>
                    <a:pt x="334" y="518"/>
                  </a:lnTo>
                  <a:lnTo>
                    <a:pt x="336" y="516"/>
                  </a:lnTo>
                  <a:lnTo>
                    <a:pt x="338" y="515"/>
                  </a:lnTo>
                  <a:lnTo>
                    <a:pt x="340" y="513"/>
                  </a:lnTo>
                  <a:lnTo>
                    <a:pt x="344" y="513"/>
                  </a:lnTo>
                  <a:lnTo>
                    <a:pt x="347" y="512"/>
                  </a:lnTo>
                  <a:close/>
                  <a:moveTo>
                    <a:pt x="527" y="783"/>
                  </a:moveTo>
                  <a:lnTo>
                    <a:pt x="347" y="783"/>
                  </a:lnTo>
                  <a:lnTo>
                    <a:pt x="344" y="783"/>
                  </a:lnTo>
                  <a:lnTo>
                    <a:pt x="340" y="782"/>
                  </a:lnTo>
                  <a:lnTo>
                    <a:pt x="338" y="780"/>
                  </a:lnTo>
                  <a:lnTo>
                    <a:pt x="336" y="779"/>
                  </a:lnTo>
                  <a:lnTo>
                    <a:pt x="334" y="777"/>
                  </a:lnTo>
                  <a:lnTo>
                    <a:pt x="333" y="773"/>
                  </a:lnTo>
                  <a:lnTo>
                    <a:pt x="332" y="771"/>
                  </a:lnTo>
                  <a:lnTo>
                    <a:pt x="332" y="768"/>
                  </a:lnTo>
                  <a:lnTo>
                    <a:pt x="332" y="765"/>
                  </a:lnTo>
                  <a:lnTo>
                    <a:pt x="333" y="762"/>
                  </a:lnTo>
                  <a:lnTo>
                    <a:pt x="334" y="759"/>
                  </a:lnTo>
                  <a:lnTo>
                    <a:pt x="336" y="757"/>
                  </a:lnTo>
                  <a:lnTo>
                    <a:pt x="338" y="755"/>
                  </a:lnTo>
                  <a:lnTo>
                    <a:pt x="340" y="754"/>
                  </a:lnTo>
                  <a:lnTo>
                    <a:pt x="344" y="753"/>
                  </a:lnTo>
                  <a:lnTo>
                    <a:pt x="347" y="753"/>
                  </a:lnTo>
                  <a:lnTo>
                    <a:pt x="527" y="753"/>
                  </a:lnTo>
                  <a:lnTo>
                    <a:pt x="530" y="753"/>
                  </a:lnTo>
                  <a:lnTo>
                    <a:pt x="534" y="754"/>
                  </a:lnTo>
                  <a:lnTo>
                    <a:pt x="536" y="755"/>
                  </a:lnTo>
                  <a:lnTo>
                    <a:pt x="538" y="757"/>
                  </a:lnTo>
                  <a:lnTo>
                    <a:pt x="540" y="759"/>
                  </a:lnTo>
                  <a:lnTo>
                    <a:pt x="541" y="762"/>
                  </a:lnTo>
                  <a:lnTo>
                    <a:pt x="542" y="765"/>
                  </a:lnTo>
                  <a:lnTo>
                    <a:pt x="542" y="768"/>
                  </a:lnTo>
                  <a:lnTo>
                    <a:pt x="542" y="771"/>
                  </a:lnTo>
                  <a:lnTo>
                    <a:pt x="541" y="773"/>
                  </a:lnTo>
                  <a:lnTo>
                    <a:pt x="540" y="777"/>
                  </a:lnTo>
                  <a:lnTo>
                    <a:pt x="538" y="779"/>
                  </a:lnTo>
                  <a:lnTo>
                    <a:pt x="536" y="780"/>
                  </a:lnTo>
                  <a:lnTo>
                    <a:pt x="534" y="782"/>
                  </a:lnTo>
                  <a:lnTo>
                    <a:pt x="530" y="783"/>
                  </a:lnTo>
                  <a:lnTo>
                    <a:pt x="527" y="783"/>
                  </a:lnTo>
                  <a:close/>
                  <a:moveTo>
                    <a:pt x="287" y="422"/>
                  </a:moveTo>
                  <a:lnTo>
                    <a:pt x="227" y="422"/>
                  </a:lnTo>
                  <a:lnTo>
                    <a:pt x="224" y="422"/>
                  </a:lnTo>
                  <a:lnTo>
                    <a:pt x="220" y="420"/>
                  </a:lnTo>
                  <a:lnTo>
                    <a:pt x="218" y="419"/>
                  </a:lnTo>
                  <a:lnTo>
                    <a:pt x="216" y="417"/>
                  </a:lnTo>
                  <a:lnTo>
                    <a:pt x="214" y="415"/>
                  </a:lnTo>
                  <a:lnTo>
                    <a:pt x="213" y="412"/>
                  </a:lnTo>
                  <a:lnTo>
                    <a:pt x="212" y="410"/>
                  </a:lnTo>
                  <a:lnTo>
                    <a:pt x="211" y="407"/>
                  </a:lnTo>
                  <a:lnTo>
                    <a:pt x="212" y="403"/>
                  </a:lnTo>
                  <a:lnTo>
                    <a:pt x="213" y="401"/>
                  </a:lnTo>
                  <a:lnTo>
                    <a:pt x="214" y="398"/>
                  </a:lnTo>
                  <a:lnTo>
                    <a:pt x="216" y="396"/>
                  </a:lnTo>
                  <a:lnTo>
                    <a:pt x="218" y="394"/>
                  </a:lnTo>
                  <a:lnTo>
                    <a:pt x="220" y="393"/>
                  </a:lnTo>
                  <a:lnTo>
                    <a:pt x="224" y="392"/>
                  </a:lnTo>
                  <a:lnTo>
                    <a:pt x="227" y="392"/>
                  </a:lnTo>
                  <a:lnTo>
                    <a:pt x="287" y="392"/>
                  </a:lnTo>
                  <a:lnTo>
                    <a:pt x="289" y="392"/>
                  </a:lnTo>
                  <a:lnTo>
                    <a:pt x="292" y="393"/>
                  </a:lnTo>
                  <a:lnTo>
                    <a:pt x="294" y="394"/>
                  </a:lnTo>
                  <a:lnTo>
                    <a:pt x="298" y="396"/>
                  </a:lnTo>
                  <a:lnTo>
                    <a:pt x="299" y="398"/>
                  </a:lnTo>
                  <a:lnTo>
                    <a:pt x="301" y="401"/>
                  </a:lnTo>
                  <a:lnTo>
                    <a:pt x="301" y="403"/>
                  </a:lnTo>
                  <a:lnTo>
                    <a:pt x="302" y="407"/>
                  </a:lnTo>
                  <a:lnTo>
                    <a:pt x="301" y="410"/>
                  </a:lnTo>
                  <a:lnTo>
                    <a:pt x="301" y="412"/>
                  </a:lnTo>
                  <a:lnTo>
                    <a:pt x="299" y="415"/>
                  </a:lnTo>
                  <a:lnTo>
                    <a:pt x="298" y="417"/>
                  </a:lnTo>
                  <a:lnTo>
                    <a:pt x="294" y="419"/>
                  </a:lnTo>
                  <a:lnTo>
                    <a:pt x="292" y="420"/>
                  </a:lnTo>
                  <a:lnTo>
                    <a:pt x="289" y="422"/>
                  </a:lnTo>
                  <a:lnTo>
                    <a:pt x="287" y="422"/>
                  </a:lnTo>
                  <a:lnTo>
                    <a:pt x="287" y="422"/>
                  </a:lnTo>
                  <a:close/>
                  <a:moveTo>
                    <a:pt x="287" y="542"/>
                  </a:moveTo>
                  <a:lnTo>
                    <a:pt x="227" y="542"/>
                  </a:lnTo>
                  <a:lnTo>
                    <a:pt x="224" y="542"/>
                  </a:lnTo>
                  <a:lnTo>
                    <a:pt x="220" y="541"/>
                  </a:lnTo>
                  <a:lnTo>
                    <a:pt x="218" y="540"/>
                  </a:lnTo>
                  <a:lnTo>
                    <a:pt x="216" y="537"/>
                  </a:lnTo>
                  <a:lnTo>
                    <a:pt x="214" y="535"/>
                  </a:lnTo>
                  <a:lnTo>
                    <a:pt x="213" y="533"/>
                  </a:lnTo>
                  <a:lnTo>
                    <a:pt x="212" y="530"/>
                  </a:lnTo>
                  <a:lnTo>
                    <a:pt x="211" y="527"/>
                  </a:lnTo>
                  <a:lnTo>
                    <a:pt x="212" y="523"/>
                  </a:lnTo>
                  <a:lnTo>
                    <a:pt x="213" y="521"/>
                  </a:lnTo>
                  <a:lnTo>
                    <a:pt x="214" y="518"/>
                  </a:lnTo>
                  <a:lnTo>
                    <a:pt x="216" y="516"/>
                  </a:lnTo>
                  <a:lnTo>
                    <a:pt x="218" y="515"/>
                  </a:lnTo>
                  <a:lnTo>
                    <a:pt x="220" y="513"/>
                  </a:lnTo>
                  <a:lnTo>
                    <a:pt x="224" y="513"/>
                  </a:lnTo>
                  <a:lnTo>
                    <a:pt x="227" y="512"/>
                  </a:lnTo>
                  <a:lnTo>
                    <a:pt x="287" y="512"/>
                  </a:lnTo>
                  <a:lnTo>
                    <a:pt x="289" y="513"/>
                  </a:lnTo>
                  <a:lnTo>
                    <a:pt x="292" y="513"/>
                  </a:lnTo>
                  <a:lnTo>
                    <a:pt x="294" y="515"/>
                  </a:lnTo>
                  <a:lnTo>
                    <a:pt x="298" y="516"/>
                  </a:lnTo>
                  <a:lnTo>
                    <a:pt x="299" y="518"/>
                  </a:lnTo>
                  <a:lnTo>
                    <a:pt x="301" y="521"/>
                  </a:lnTo>
                  <a:lnTo>
                    <a:pt x="301" y="523"/>
                  </a:lnTo>
                  <a:lnTo>
                    <a:pt x="302" y="527"/>
                  </a:lnTo>
                  <a:lnTo>
                    <a:pt x="301" y="530"/>
                  </a:lnTo>
                  <a:lnTo>
                    <a:pt x="301" y="533"/>
                  </a:lnTo>
                  <a:lnTo>
                    <a:pt x="299" y="535"/>
                  </a:lnTo>
                  <a:lnTo>
                    <a:pt x="298" y="537"/>
                  </a:lnTo>
                  <a:lnTo>
                    <a:pt x="294" y="540"/>
                  </a:lnTo>
                  <a:lnTo>
                    <a:pt x="292" y="541"/>
                  </a:lnTo>
                  <a:lnTo>
                    <a:pt x="289" y="542"/>
                  </a:lnTo>
                  <a:lnTo>
                    <a:pt x="287" y="542"/>
                  </a:lnTo>
                  <a:lnTo>
                    <a:pt x="287" y="542"/>
                  </a:lnTo>
                  <a:close/>
                  <a:moveTo>
                    <a:pt x="287" y="663"/>
                  </a:moveTo>
                  <a:lnTo>
                    <a:pt x="227" y="663"/>
                  </a:lnTo>
                  <a:lnTo>
                    <a:pt x="224" y="662"/>
                  </a:lnTo>
                  <a:lnTo>
                    <a:pt x="220" y="661"/>
                  </a:lnTo>
                  <a:lnTo>
                    <a:pt x="218" y="660"/>
                  </a:lnTo>
                  <a:lnTo>
                    <a:pt x="216" y="658"/>
                  </a:lnTo>
                  <a:lnTo>
                    <a:pt x="214" y="655"/>
                  </a:lnTo>
                  <a:lnTo>
                    <a:pt x="213" y="653"/>
                  </a:lnTo>
                  <a:lnTo>
                    <a:pt x="212" y="650"/>
                  </a:lnTo>
                  <a:lnTo>
                    <a:pt x="211" y="648"/>
                  </a:lnTo>
                  <a:lnTo>
                    <a:pt x="212" y="645"/>
                  </a:lnTo>
                  <a:lnTo>
                    <a:pt x="213" y="641"/>
                  </a:lnTo>
                  <a:lnTo>
                    <a:pt x="214" y="639"/>
                  </a:lnTo>
                  <a:lnTo>
                    <a:pt x="216" y="637"/>
                  </a:lnTo>
                  <a:lnTo>
                    <a:pt x="218" y="635"/>
                  </a:lnTo>
                  <a:lnTo>
                    <a:pt x="220" y="634"/>
                  </a:lnTo>
                  <a:lnTo>
                    <a:pt x="224" y="633"/>
                  </a:lnTo>
                  <a:lnTo>
                    <a:pt x="227" y="633"/>
                  </a:lnTo>
                  <a:lnTo>
                    <a:pt x="287" y="633"/>
                  </a:lnTo>
                  <a:lnTo>
                    <a:pt x="289" y="633"/>
                  </a:lnTo>
                  <a:lnTo>
                    <a:pt x="292" y="634"/>
                  </a:lnTo>
                  <a:lnTo>
                    <a:pt x="294" y="635"/>
                  </a:lnTo>
                  <a:lnTo>
                    <a:pt x="298" y="637"/>
                  </a:lnTo>
                  <a:lnTo>
                    <a:pt x="299" y="639"/>
                  </a:lnTo>
                  <a:lnTo>
                    <a:pt x="301" y="641"/>
                  </a:lnTo>
                  <a:lnTo>
                    <a:pt x="301" y="645"/>
                  </a:lnTo>
                  <a:lnTo>
                    <a:pt x="302" y="648"/>
                  </a:lnTo>
                  <a:lnTo>
                    <a:pt x="301" y="650"/>
                  </a:lnTo>
                  <a:lnTo>
                    <a:pt x="301" y="653"/>
                  </a:lnTo>
                  <a:lnTo>
                    <a:pt x="299" y="655"/>
                  </a:lnTo>
                  <a:lnTo>
                    <a:pt x="298" y="658"/>
                  </a:lnTo>
                  <a:lnTo>
                    <a:pt x="294" y="660"/>
                  </a:lnTo>
                  <a:lnTo>
                    <a:pt x="292" y="662"/>
                  </a:lnTo>
                  <a:lnTo>
                    <a:pt x="289" y="662"/>
                  </a:lnTo>
                  <a:lnTo>
                    <a:pt x="287" y="663"/>
                  </a:lnTo>
                  <a:lnTo>
                    <a:pt x="287" y="663"/>
                  </a:lnTo>
                  <a:close/>
                  <a:moveTo>
                    <a:pt x="287" y="783"/>
                  </a:moveTo>
                  <a:lnTo>
                    <a:pt x="227" y="783"/>
                  </a:lnTo>
                  <a:lnTo>
                    <a:pt x="224" y="783"/>
                  </a:lnTo>
                  <a:lnTo>
                    <a:pt x="220" y="782"/>
                  </a:lnTo>
                  <a:lnTo>
                    <a:pt x="218" y="780"/>
                  </a:lnTo>
                  <a:lnTo>
                    <a:pt x="216" y="779"/>
                  </a:lnTo>
                  <a:lnTo>
                    <a:pt x="214" y="777"/>
                  </a:lnTo>
                  <a:lnTo>
                    <a:pt x="213" y="773"/>
                  </a:lnTo>
                  <a:lnTo>
                    <a:pt x="212" y="771"/>
                  </a:lnTo>
                  <a:lnTo>
                    <a:pt x="211" y="768"/>
                  </a:lnTo>
                  <a:lnTo>
                    <a:pt x="212" y="765"/>
                  </a:lnTo>
                  <a:lnTo>
                    <a:pt x="213" y="762"/>
                  </a:lnTo>
                  <a:lnTo>
                    <a:pt x="214" y="759"/>
                  </a:lnTo>
                  <a:lnTo>
                    <a:pt x="216" y="757"/>
                  </a:lnTo>
                  <a:lnTo>
                    <a:pt x="218" y="755"/>
                  </a:lnTo>
                  <a:lnTo>
                    <a:pt x="220" y="754"/>
                  </a:lnTo>
                  <a:lnTo>
                    <a:pt x="224" y="753"/>
                  </a:lnTo>
                  <a:lnTo>
                    <a:pt x="227" y="753"/>
                  </a:lnTo>
                  <a:lnTo>
                    <a:pt x="287" y="753"/>
                  </a:lnTo>
                  <a:lnTo>
                    <a:pt x="289" y="753"/>
                  </a:lnTo>
                  <a:lnTo>
                    <a:pt x="292" y="754"/>
                  </a:lnTo>
                  <a:lnTo>
                    <a:pt x="294" y="755"/>
                  </a:lnTo>
                  <a:lnTo>
                    <a:pt x="298" y="757"/>
                  </a:lnTo>
                  <a:lnTo>
                    <a:pt x="299" y="759"/>
                  </a:lnTo>
                  <a:lnTo>
                    <a:pt x="301" y="762"/>
                  </a:lnTo>
                  <a:lnTo>
                    <a:pt x="301" y="765"/>
                  </a:lnTo>
                  <a:lnTo>
                    <a:pt x="302" y="768"/>
                  </a:lnTo>
                  <a:lnTo>
                    <a:pt x="301" y="771"/>
                  </a:lnTo>
                  <a:lnTo>
                    <a:pt x="301" y="773"/>
                  </a:lnTo>
                  <a:lnTo>
                    <a:pt x="299" y="777"/>
                  </a:lnTo>
                  <a:lnTo>
                    <a:pt x="298" y="779"/>
                  </a:lnTo>
                  <a:lnTo>
                    <a:pt x="294" y="780"/>
                  </a:lnTo>
                  <a:lnTo>
                    <a:pt x="292" y="782"/>
                  </a:lnTo>
                  <a:lnTo>
                    <a:pt x="289" y="783"/>
                  </a:lnTo>
                  <a:lnTo>
                    <a:pt x="287" y="783"/>
                  </a:lnTo>
                  <a:close/>
                  <a:moveTo>
                    <a:pt x="166" y="422"/>
                  </a:moveTo>
                  <a:lnTo>
                    <a:pt x="106" y="422"/>
                  </a:lnTo>
                  <a:lnTo>
                    <a:pt x="102" y="422"/>
                  </a:lnTo>
                  <a:lnTo>
                    <a:pt x="100" y="420"/>
                  </a:lnTo>
                  <a:lnTo>
                    <a:pt x="97" y="419"/>
                  </a:lnTo>
                  <a:lnTo>
                    <a:pt x="95" y="417"/>
                  </a:lnTo>
                  <a:lnTo>
                    <a:pt x="94" y="415"/>
                  </a:lnTo>
                  <a:lnTo>
                    <a:pt x="92" y="412"/>
                  </a:lnTo>
                  <a:lnTo>
                    <a:pt x="91" y="410"/>
                  </a:lnTo>
                  <a:lnTo>
                    <a:pt x="91" y="407"/>
                  </a:lnTo>
                  <a:lnTo>
                    <a:pt x="91" y="403"/>
                  </a:lnTo>
                  <a:lnTo>
                    <a:pt x="92" y="401"/>
                  </a:lnTo>
                  <a:lnTo>
                    <a:pt x="94" y="398"/>
                  </a:lnTo>
                  <a:lnTo>
                    <a:pt x="95" y="396"/>
                  </a:lnTo>
                  <a:lnTo>
                    <a:pt x="97" y="394"/>
                  </a:lnTo>
                  <a:lnTo>
                    <a:pt x="100" y="393"/>
                  </a:lnTo>
                  <a:lnTo>
                    <a:pt x="102" y="392"/>
                  </a:lnTo>
                  <a:lnTo>
                    <a:pt x="106" y="392"/>
                  </a:lnTo>
                  <a:lnTo>
                    <a:pt x="166" y="392"/>
                  </a:lnTo>
                  <a:lnTo>
                    <a:pt x="169" y="392"/>
                  </a:lnTo>
                  <a:lnTo>
                    <a:pt x="172" y="393"/>
                  </a:lnTo>
                  <a:lnTo>
                    <a:pt x="174" y="394"/>
                  </a:lnTo>
                  <a:lnTo>
                    <a:pt x="176" y="396"/>
                  </a:lnTo>
                  <a:lnTo>
                    <a:pt x="179" y="398"/>
                  </a:lnTo>
                  <a:lnTo>
                    <a:pt x="180" y="401"/>
                  </a:lnTo>
                  <a:lnTo>
                    <a:pt x="181" y="403"/>
                  </a:lnTo>
                  <a:lnTo>
                    <a:pt x="181" y="407"/>
                  </a:lnTo>
                  <a:lnTo>
                    <a:pt x="181" y="410"/>
                  </a:lnTo>
                  <a:lnTo>
                    <a:pt x="180" y="412"/>
                  </a:lnTo>
                  <a:lnTo>
                    <a:pt x="179" y="415"/>
                  </a:lnTo>
                  <a:lnTo>
                    <a:pt x="176" y="417"/>
                  </a:lnTo>
                  <a:lnTo>
                    <a:pt x="174" y="419"/>
                  </a:lnTo>
                  <a:lnTo>
                    <a:pt x="172" y="420"/>
                  </a:lnTo>
                  <a:lnTo>
                    <a:pt x="169" y="422"/>
                  </a:lnTo>
                  <a:lnTo>
                    <a:pt x="166" y="422"/>
                  </a:lnTo>
                  <a:lnTo>
                    <a:pt x="166" y="422"/>
                  </a:lnTo>
                  <a:close/>
                  <a:moveTo>
                    <a:pt x="166" y="542"/>
                  </a:moveTo>
                  <a:lnTo>
                    <a:pt x="106" y="542"/>
                  </a:lnTo>
                  <a:lnTo>
                    <a:pt x="102" y="542"/>
                  </a:lnTo>
                  <a:lnTo>
                    <a:pt x="100" y="541"/>
                  </a:lnTo>
                  <a:lnTo>
                    <a:pt x="97" y="540"/>
                  </a:lnTo>
                  <a:lnTo>
                    <a:pt x="95" y="537"/>
                  </a:lnTo>
                  <a:lnTo>
                    <a:pt x="94" y="535"/>
                  </a:lnTo>
                  <a:lnTo>
                    <a:pt x="92" y="533"/>
                  </a:lnTo>
                  <a:lnTo>
                    <a:pt x="91" y="530"/>
                  </a:lnTo>
                  <a:lnTo>
                    <a:pt x="91" y="527"/>
                  </a:lnTo>
                  <a:lnTo>
                    <a:pt x="91" y="523"/>
                  </a:lnTo>
                  <a:lnTo>
                    <a:pt x="92" y="521"/>
                  </a:lnTo>
                  <a:lnTo>
                    <a:pt x="94" y="518"/>
                  </a:lnTo>
                  <a:lnTo>
                    <a:pt x="95" y="516"/>
                  </a:lnTo>
                  <a:lnTo>
                    <a:pt x="97" y="515"/>
                  </a:lnTo>
                  <a:lnTo>
                    <a:pt x="100" y="513"/>
                  </a:lnTo>
                  <a:lnTo>
                    <a:pt x="102" y="513"/>
                  </a:lnTo>
                  <a:lnTo>
                    <a:pt x="106" y="512"/>
                  </a:lnTo>
                  <a:lnTo>
                    <a:pt x="166" y="512"/>
                  </a:lnTo>
                  <a:lnTo>
                    <a:pt x="169" y="513"/>
                  </a:lnTo>
                  <a:lnTo>
                    <a:pt x="172" y="513"/>
                  </a:lnTo>
                  <a:lnTo>
                    <a:pt x="174" y="515"/>
                  </a:lnTo>
                  <a:lnTo>
                    <a:pt x="176" y="516"/>
                  </a:lnTo>
                  <a:lnTo>
                    <a:pt x="179" y="518"/>
                  </a:lnTo>
                  <a:lnTo>
                    <a:pt x="180" y="521"/>
                  </a:lnTo>
                  <a:lnTo>
                    <a:pt x="181" y="523"/>
                  </a:lnTo>
                  <a:lnTo>
                    <a:pt x="181" y="527"/>
                  </a:lnTo>
                  <a:lnTo>
                    <a:pt x="181" y="530"/>
                  </a:lnTo>
                  <a:lnTo>
                    <a:pt x="180" y="533"/>
                  </a:lnTo>
                  <a:lnTo>
                    <a:pt x="179" y="535"/>
                  </a:lnTo>
                  <a:lnTo>
                    <a:pt x="176" y="537"/>
                  </a:lnTo>
                  <a:lnTo>
                    <a:pt x="174" y="540"/>
                  </a:lnTo>
                  <a:lnTo>
                    <a:pt x="172" y="541"/>
                  </a:lnTo>
                  <a:lnTo>
                    <a:pt x="169" y="542"/>
                  </a:lnTo>
                  <a:lnTo>
                    <a:pt x="166" y="542"/>
                  </a:lnTo>
                  <a:lnTo>
                    <a:pt x="166" y="542"/>
                  </a:lnTo>
                  <a:close/>
                  <a:moveTo>
                    <a:pt x="166" y="663"/>
                  </a:moveTo>
                  <a:lnTo>
                    <a:pt x="106" y="663"/>
                  </a:lnTo>
                  <a:lnTo>
                    <a:pt x="102" y="662"/>
                  </a:lnTo>
                  <a:lnTo>
                    <a:pt x="100" y="661"/>
                  </a:lnTo>
                  <a:lnTo>
                    <a:pt x="97" y="660"/>
                  </a:lnTo>
                  <a:lnTo>
                    <a:pt x="95" y="658"/>
                  </a:lnTo>
                  <a:lnTo>
                    <a:pt x="94" y="655"/>
                  </a:lnTo>
                  <a:lnTo>
                    <a:pt x="92" y="653"/>
                  </a:lnTo>
                  <a:lnTo>
                    <a:pt x="91" y="650"/>
                  </a:lnTo>
                  <a:lnTo>
                    <a:pt x="91" y="648"/>
                  </a:lnTo>
                  <a:lnTo>
                    <a:pt x="91" y="645"/>
                  </a:lnTo>
                  <a:lnTo>
                    <a:pt x="92" y="641"/>
                  </a:lnTo>
                  <a:lnTo>
                    <a:pt x="94" y="639"/>
                  </a:lnTo>
                  <a:lnTo>
                    <a:pt x="95" y="637"/>
                  </a:lnTo>
                  <a:lnTo>
                    <a:pt x="97" y="635"/>
                  </a:lnTo>
                  <a:lnTo>
                    <a:pt x="100" y="634"/>
                  </a:lnTo>
                  <a:lnTo>
                    <a:pt x="102" y="633"/>
                  </a:lnTo>
                  <a:lnTo>
                    <a:pt x="106" y="633"/>
                  </a:lnTo>
                  <a:lnTo>
                    <a:pt x="166" y="633"/>
                  </a:lnTo>
                  <a:lnTo>
                    <a:pt x="169" y="633"/>
                  </a:lnTo>
                  <a:lnTo>
                    <a:pt x="172" y="634"/>
                  </a:lnTo>
                  <a:lnTo>
                    <a:pt x="174" y="635"/>
                  </a:lnTo>
                  <a:lnTo>
                    <a:pt x="176" y="637"/>
                  </a:lnTo>
                  <a:lnTo>
                    <a:pt x="179" y="639"/>
                  </a:lnTo>
                  <a:lnTo>
                    <a:pt x="180" y="641"/>
                  </a:lnTo>
                  <a:lnTo>
                    <a:pt x="181" y="645"/>
                  </a:lnTo>
                  <a:lnTo>
                    <a:pt x="181" y="648"/>
                  </a:lnTo>
                  <a:lnTo>
                    <a:pt x="181" y="650"/>
                  </a:lnTo>
                  <a:lnTo>
                    <a:pt x="180" y="653"/>
                  </a:lnTo>
                  <a:lnTo>
                    <a:pt x="179" y="655"/>
                  </a:lnTo>
                  <a:lnTo>
                    <a:pt x="176" y="658"/>
                  </a:lnTo>
                  <a:lnTo>
                    <a:pt x="174" y="660"/>
                  </a:lnTo>
                  <a:lnTo>
                    <a:pt x="172" y="662"/>
                  </a:lnTo>
                  <a:lnTo>
                    <a:pt x="169" y="662"/>
                  </a:lnTo>
                  <a:lnTo>
                    <a:pt x="166" y="663"/>
                  </a:lnTo>
                  <a:lnTo>
                    <a:pt x="166" y="663"/>
                  </a:lnTo>
                  <a:close/>
                  <a:moveTo>
                    <a:pt x="166" y="783"/>
                  </a:moveTo>
                  <a:lnTo>
                    <a:pt x="106" y="783"/>
                  </a:lnTo>
                  <a:lnTo>
                    <a:pt x="102" y="783"/>
                  </a:lnTo>
                  <a:lnTo>
                    <a:pt x="100" y="782"/>
                  </a:lnTo>
                  <a:lnTo>
                    <a:pt x="97" y="780"/>
                  </a:lnTo>
                  <a:lnTo>
                    <a:pt x="95" y="779"/>
                  </a:lnTo>
                  <a:lnTo>
                    <a:pt x="94" y="777"/>
                  </a:lnTo>
                  <a:lnTo>
                    <a:pt x="92" y="773"/>
                  </a:lnTo>
                  <a:lnTo>
                    <a:pt x="91" y="771"/>
                  </a:lnTo>
                  <a:lnTo>
                    <a:pt x="91" y="768"/>
                  </a:lnTo>
                  <a:lnTo>
                    <a:pt x="91" y="765"/>
                  </a:lnTo>
                  <a:lnTo>
                    <a:pt x="92" y="762"/>
                  </a:lnTo>
                  <a:lnTo>
                    <a:pt x="94" y="759"/>
                  </a:lnTo>
                  <a:lnTo>
                    <a:pt x="95" y="757"/>
                  </a:lnTo>
                  <a:lnTo>
                    <a:pt x="97" y="755"/>
                  </a:lnTo>
                  <a:lnTo>
                    <a:pt x="100" y="754"/>
                  </a:lnTo>
                  <a:lnTo>
                    <a:pt x="102" y="753"/>
                  </a:lnTo>
                  <a:lnTo>
                    <a:pt x="106" y="753"/>
                  </a:lnTo>
                  <a:lnTo>
                    <a:pt x="166" y="753"/>
                  </a:lnTo>
                  <a:lnTo>
                    <a:pt x="169" y="753"/>
                  </a:lnTo>
                  <a:lnTo>
                    <a:pt x="172" y="754"/>
                  </a:lnTo>
                  <a:lnTo>
                    <a:pt x="174" y="755"/>
                  </a:lnTo>
                  <a:lnTo>
                    <a:pt x="176" y="757"/>
                  </a:lnTo>
                  <a:lnTo>
                    <a:pt x="179" y="759"/>
                  </a:lnTo>
                  <a:lnTo>
                    <a:pt x="180" y="762"/>
                  </a:lnTo>
                  <a:lnTo>
                    <a:pt x="181" y="765"/>
                  </a:lnTo>
                  <a:lnTo>
                    <a:pt x="181" y="768"/>
                  </a:lnTo>
                  <a:lnTo>
                    <a:pt x="181" y="771"/>
                  </a:lnTo>
                  <a:lnTo>
                    <a:pt x="180" y="773"/>
                  </a:lnTo>
                  <a:lnTo>
                    <a:pt x="179" y="777"/>
                  </a:lnTo>
                  <a:lnTo>
                    <a:pt x="176" y="779"/>
                  </a:lnTo>
                  <a:lnTo>
                    <a:pt x="174" y="780"/>
                  </a:lnTo>
                  <a:lnTo>
                    <a:pt x="172" y="782"/>
                  </a:lnTo>
                  <a:lnTo>
                    <a:pt x="169" y="783"/>
                  </a:lnTo>
                  <a:lnTo>
                    <a:pt x="166" y="783"/>
                  </a:lnTo>
                  <a:close/>
                  <a:moveTo>
                    <a:pt x="587" y="0"/>
                  </a:moveTo>
                  <a:lnTo>
                    <a:pt x="46" y="0"/>
                  </a:lnTo>
                  <a:lnTo>
                    <a:pt x="37" y="1"/>
                  </a:lnTo>
                  <a:lnTo>
                    <a:pt x="28" y="3"/>
                  </a:lnTo>
                  <a:lnTo>
                    <a:pt x="21" y="8"/>
                  </a:lnTo>
                  <a:lnTo>
                    <a:pt x="13" y="13"/>
                  </a:lnTo>
                  <a:lnTo>
                    <a:pt x="8" y="20"/>
                  </a:lnTo>
                  <a:lnTo>
                    <a:pt x="4" y="28"/>
                  </a:lnTo>
                  <a:lnTo>
                    <a:pt x="2" y="36"/>
                  </a:lnTo>
                  <a:lnTo>
                    <a:pt x="0" y="45"/>
                  </a:lnTo>
                  <a:lnTo>
                    <a:pt x="0" y="858"/>
                  </a:lnTo>
                  <a:lnTo>
                    <a:pt x="2" y="868"/>
                  </a:lnTo>
                  <a:lnTo>
                    <a:pt x="4" y="875"/>
                  </a:lnTo>
                  <a:lnTo>
                    <a:pt x="8" y="884"/>
                  </a:lnTo>
                  <a:lnTo>
                    <a:pt x="13" y="890"/>
                  </a:lnTo>
                  <a:lnTo>
                    <a:pt x="21" y="896"/>
                  </a:lnTo>
                  <a:lnTo>
                    <a:pt x="28" y="900"/>
                  </a:lnTo>
                  <a:lnTo>
                    <a:pt x="37" y="902"/>
                  </a:lnTo>
                  <a:lnTo>
                    <a:pt x="46" y="903"/>
                  </a:lnTo>
                  <a:lnTo>
                    <a:pt x="587" y="903"/>
                  </a:lnTo>
                  <a:lnTo>
                    <a:pt x="597" y="902"/>
                  </a:lnTo>
                  <a:lnTo>
                    <a:pt x="605" y="900"/>
                  </a:lnTo>
                  <a:lnTo>
                    <a:pt x="613" y="896"/>
                  </a:lnTo>
                  <a:lnTo>
                    <a:pt x="619" y="890"/>
                  </a:lnTo>
                  <a:lnTo>
                    <a:pt x="625" y="884"/>
                  </a:lnTo>
                  <a:lnTo>
                    <a:pt x="629" y="875"/>
                  </a:lnTo>
                  <a:lnTo>
                    <a:pt x="632" y="868"/>
                  </a:lnTo>
                  <a:lnTo>
                    <a:pt x="632" y="858"/>
                  </a:lnTo>
                  <a:lnTo>
                    <a:pt x="632" y="45"/>
                  </a:lnTo>
                  <a:lnTo>
                    <a:pt x="632" y="36"/>
                  </a:lnTo>
                  <a:lnTo>
                    <a:pt x="629" y="28"/>
                  </a:lnTo>
                  <a:lnTo>
                    <a:pt x="625" y="20"/>
                  </a:lnTo>
                  <a:lnTo>
                    <a:pt x="619" y="13"/>
                  </a:lnTo>
                  <a:lnTo>
                    <a:pt x="613" y="8"/>
                  </a:lnTo>
                  <a:lnTo>
                    <a:pt x="605" y="3"/>
                  </a:lnTo>
                  <a:lnTo>
                    <a:pt x="597" y="1"/>
                  </a:lnTo>
                  <a:lnTo>
                    <a:pt x="587" y="0"/>
                  </a:lnTo>
                  <a:lnTo>
                    <a:pt x="58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320">
              <a:extLst>
                <a:ext uri="{FF2B5EF4-FFF2-40B4-BE49-F238E27FC236}">
                  <a16:creationId xmlns:a16="http://schemas.microsoft.com/office/drawing/2014/main" id="{75BEF43A-5E38-46DE-B891-E1E0A6E7CD0A}"/>
                </a:ext>
              </a:extLst>
            </p:cNvPr>
            <p:cNvSpPr>
              <a:spLocks/>
            </p:cNvSpPr>
            <p:nvPr/>
          </p:nvSpPr>
          <p:spPr bwMode="auto">
            <a:xfrm>
              <a:off x="2216150" y="819150"/>
              <a:ext cx="9525" cy="28575"/>
            </a:xfrm>
            <a:custGeom>
              <a:avLst/>
              <a:gdLst>
                <a:gd name="T0" fmla="*/ 15 w 30"/>
                <a:gd name="T1" fmla="*/ 0 h 91"/>
                <a:gd name="T2" fmla="*/ 12 w 30"/>
                <a:gd name="T3" fmla="*/ 1 h 91"/>
                <a:gd name="T4" fmla="*/ 10 w 30"/>
                <a:gd name="T5" fmla="*/ 1 h 91"/>
                <a:gd name="T6" fmla="*/ 6 w 30"/>
                <a:gd name="T7" fmla="*/ 3 h 91"/>
                <a:gd name="T8" fmla="*/ 4 w 30"/>
                <a:gd name="T9" fmla="*/ 4 h 91"/>
                <a:gd name="T10" fmla="*/ 2 w 30"/>
                <a:gd name="T11" fmla="*/ 8 h 91"/>
                <a:gd name="T12" fmla="*/ 1 w 30"/>
                <a:gd name="T13" fmla="*/ 10 h 91"/>
                <a:gd name="T14" fmla="*/ 0 w 30"/>
                <a:gd name="T15" fmla="*/ 13 h 91"/>
                <a:gd name="T16" fmla="*/ 0 w 30"/>
                <a:gd name="T17" fmla="*/ 15 h 91"/>
                <a:gd name="T18" fmla="*/ 0 w 30"/>
                <a:gd name="T19" fmla="*/ 76 h 91"/>
                <a:gd name="T20" fmla="*/ 0 w 30"/>
                <a:gd name="T21" fmla="*/ 78 h 91"/>
                <a:gd name="T22" fmla="*/ 1 w 30"/>
                <a:gd name="T23" fmla="*/ 82 h 91"/>
                <a:gd name="T24" fmla="*/ 2 w 30"/>
                <a:gd name="T25" fmla="*/ 84 h 91"/>
                <a:gd name="T26" fmla="*/ 4 w 30"/>
                <a:gd name="T27" fmla="*/ 86 h 91"/>
                <a:gd name="T28" fmla="*/ 6 w 30"/>
                <a:gd name="T29" fmla="*/ 88 h 91"/>
                <a:gd name="T30" fmla="*/ 10 w 30"/>
                <a:gd name="T31" fmla="*/ 90 h 91"/>
                <a:gd name="T32" fmla="*/ 12 w 30"/>
                <a:gd name="T33" fmla="*/ 90 h 91"/>
                <a:gd name="T34" fmla="*/ 15 w 30"/>
                <a:gd name="T35" fmla="*/ 91 h 91"/>
                <a:gd name="T36" fmla="*/ 18 w 30"/>
                <a:gd name="T37" fmla="*/ 90 h 91"/>
                <a:gd name="T38" fmla="*/ 21 w 30"/>
                <a:gd name="T39" fmla="*/ 90 h 91"/>
                <a:gd name="T40" fmla="*/ 24 w 30"/>
                <a:gd name="T41" fmla="*/ 88 h 91"/>
                <a:gd name="T42" fmla="*/ 26 w 30"/>
                <a:gd name="T43" fmla="*/ 87 h 91"/>
                <a:gd name="T44" fmla="*/ 28 w 30"/>
                <a:gd name="T45" fmla="*/ 84 h 91"/>
                <a:gd name="T46" fmla="*/ 29 w 30"/>
                <a:gd name="T47" fmla="*/ 82 h 91"/>
                <a:gd name="T48" fmla="*/ 30 w 30"/>
                <a:gd name="T49" fmla="*/ 78 h 91"/>
                <a:gd name="T50" fmla="*/ 30 w 30"/>
                <a:gd name="T51" fmla="*/ 76 h 91"/>
                <a:gd name="T52" fmla="*/ 30 w 30"/>
                <a:gd name="T53" fmla="*/ 15 h 91"/>
                <a:gd name="T54" fmla="*/ 30 w 30"/>
                <a:gd name="T55" fmla="*/ 13 h 91"/>
                <a:gd name="T56" fmla="*/ 29 w 30"/>
                <a:gd name="T57" fmla="*/ 10 h 91"/>
                <a:gd name="T58" fmla="*/ 28 w 30"/>
                <a:gd name="T59" fmla="*/ 8 h 91"/>
                <a:gd name="T60" fmla="*/ 26 w 30"/>
                <a:gd name="T61" fmla="*/ 6 h 91"/>
                <a:gd name="T62" fmla="*/ 24 w 30"/>
                <a:gd name="T63" fmla="*/ 3 h 91"/>
                <a:gd name="T64" fmla="*/ 21 w 30"/>
                <a:gd name="T65" fmla="*/ 2 h 91"/>
                <a:gd name="T66" fmla="*/ 18 w 30"/>
                <a:gd name="T67" fmla="*/ 1 h 91"/>
                <a:gd name="T68" fmla="*/ 15 w 30"/>
                <a:gd name="T69" fmla="*/ 0 h 91"/>
                <a:gd name="T70" fmla="*/ 15 w 30"/>
                <a:gd name="T71"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0" h="91">
                  <a:moveTo>
                    <a:pt x="15" y="0"/>
                  </a:moveTo>
                  <a:lnTo>
                    <a:pt x="12" y="1"/>
                  </a:lnTo>
                  <a:lnTo>
                    <a:pt x="10" y="1"/>
                  </a:lnTo>
                  <a:lnTo>
                    <a:pt x="6" y="3"/>
                  </a:lnTo>
                  <a:lnTo>
                    <a:pt x="4" y="4"/>
                  </a:lnTo>
                  <a:lnTo>
                    <a:pt x="2" y="8"/>
                  </a:lnTo>
                  <a:lnTo>
                    <a:pt x="1" y="10"/>
                  </a:lnTo>
                  <a:lnTo>
                    <a:pt x="0" y="13"/>
                  </a:lnTo>
                  <a:lnTo>
                    <a:pt x="0" y="15"/>
                  </a:lnTo>
                  <a:lnTo>
                    <a:pt x="0" y="76"/>
                  </a:lnTo>
                  <a:lnTo>
                    <a:pt x="0" y="78"/>
                  </a:lnTo>
                  <a:lnTo>
                    <a:pt x="1" y="82"/>
                  </a:lnTo>
                  <a:lnTo>
                    <a:pt x="2" y="84"/>
                  </a:lnTo>
                  <a:lnTo>
                    <a:pt x="4" y="86"/>
                  </a:lnTo>
                  <a:lnTo>
                    <a:pt x="6" y="88"/>
                  </a:lnTo>
                  <a:lnTo>
                    <a:pt x="10" y="90"/>
                  </a:lnTo>
                  <a:lnTo>
                    <a:pt x="12" y="90"/>
                  </a:lnTo>
                  <a:lnTo>
                    <a:pt x="15" y="91"/>
                  </a:lnTo>
                  <a:lnTo>
                    <a:pt x="18" y="90"/>
                  </a:lnTo>
                  <a:lnTo>
                    <a:pt x="21" y="90"/>
                  </a:lnTo>
                  <a:lnTo>
                    <a:pt x="24" y="88"/>
                  </a:lnTo>
                  <a:lnTo>
                    <a:pt x="26" y="87"/>
                  </a:lnTo>
                  <a:lnTo>
                    <a:pt x="28" y="84"/>
                  </a:lnTo>
                  <a:lnTo>
                    <a:pt x="29" y="82"/>
                  </a:lnTo>
                  <a:lnTo>
                    <a:pt x="30" y="78"/>
                  </a:lnTo>
                  <a:lnTo>
                    <a:pt x="30" y="76"/>
                  </a:lnTo>
                  <a:lnTo>
                    <a:pt x="30" y="15"/>
                  </a:lnTo>
                  <a:lnTo>
                    <a:pt x="30" y="13"/>
                  </a:lnTo>
                  <a:lnTo>
                    <a:pt x="29" y="10"/>
                  </a:lnTo>
                  <a:lnTo>
                    <a:pt x="28" y="8"/>
                  </a:lnTo>
                  <a:lnTo>
                    <a:pt x="26" y="6"/>
                  </a:lnTo>
                  <a:lnTo>
                    <a:pt x="24" y="3"/>
                  </a:lnTo>
                  <a:lnTo>
                    <a:pt x="21" y="2"/>
                  </a:lnTo>
                  <a:lnTo>
                    <a:pt x="18" y="1"/>
                  </a:lnTo>
                  <a:lnTo>
                    <a:pt x="15" y="0"/>
                  </a:lnTo>
                  <a:lnTo>
                    <a:pt x="1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42" name="Group 118">
            <a:extLst>
              <a:ext uri="{FF2B5EF4-FFF2-40B4-BE49-F238E27FC236}">
                <a16:creationId xmlns:a16="http://schemas.microsoft.com/office/drawing/2014/main" id="{2E39E7BE-BF75-4260-AD23-853A5B120AEC}"/>
              </a:ext>
            </a:extLst>
          </p:cNvPr>
          <p:cNvGrpSpPr/>
          <p:nvPr/>
        </p:nvGrpSpPr>
        <p:grpSpPr>
          <a:xfrm>
            <a:off x="973415" y="2950296"/>
            <a:ext cx="287338" cy="284163"/>
            <a:chOff x="2598738" y="1919288"/>
            <a:chExt cx="287338" cy="284163"/>
          </a:xfrm>
          <a:solidFill>
            <a:schemeClr val="bg1"/>
          </a:solidFill>
        </p:grpSpPr>
        <p:sp>
          <p:nvSpPr>
            <p:cNvPr id="43" name="Freeform 505">
              <a:extLst>
                <a:ext uri="{FF2B5EF4-FFF2-40B4-BE49-F238E27FC236}">
                  <a16:creationId xmlns:a16="http://schemas.microsoft.com/office/drawing/2014/main" id="{4C9D672B-0415-424B-8062-AA23590BFAD9}"/>
                </a:ext>
              </a:extLst>
            </p:cNvPr>
            <p:cNvSpPr>
              <a:spLocks noEditPoints="1"/>
            </p:cNvSpPr>
            <p:nvPr/>
          </p:nvSpPr>
          <p:spPr bwMode="auto">
            <a:xfrm>
              <a:off x="2598738" y="1982788"/>
              <a:ext cx="142875" cy="220663"/>
            </a:xfrm>
            <a:custGeom>
              <a:avLst/>
              <a:gdLst>
                <a:gd name="T0" fmla="*/ 121 w 452"/>
                <a:gd name="T1" fmla="*/ 172 h 695"/>
                <a:gd name="T2" fmla="*/ 122 w 452"/>
                <a:gd name="T3" fmla="*/ 169 h 695"/>
                <a:gd name="T4" fmla="*/ 123 w 452"/>
                <a:gd name="T5" fmla="*/ 166 h 695"/>
                <a:gd name="T6" fmla="*/ 125 w 452"/>
                <a:gd name="T7" fmla="*/ 163 h 695"/>
                <a:gd name="T8" fmla="*/ 127 w 452"/>
                <a:gd name="T9" fmla="*/ 160 h 695"/>
                <a:gd name="T10" fmla="*/ 131 w 452"/>
                <a:gd name="T11" fmla="*/ 158 h 695"/>
                <a:gd name="T12" fmla="*/ 134 w 452"/>
                <a:gd name="T13" fmla="*/ 157 h 695"/>
                <a:gd name="T14" fmla="*/ 138 w 452"/>
                <a:gd name="T15" fmla="*/ 158 h 695"/>
                <a:gd name="T16" fmla="*/ 142 w 452"/>
                <a:gd name="T17" fmla="*/ 159 h 695"/>
                <a:gd name="T18" fmla="*/ 352 w 452"/>
                <a:gd name="T19" fmla="*/ 250 h 695"/>
                <a:gd name="T20" fmla="*/ 357 w 452"/>
                <a:gd name="T21" fmla="*/ 252 h 695"/>
                <a:gd name="T22" fmla="*/ 359 w 452"/>
                <a:gd name="T23" fmla="*/ 255 h 695"/>
                <a:gd name="T24" fmla="*/ 361 w 452"/>
                <a:gd name="T25" fmla="*/ 259 h 695"/>
                <a:gd name="T26" fmla="*/ 362 w 452"/>
                <a:gd name="T27" fmla="*/ 263 h 695"/>
                <a:gd name="T28" fmla="*/ 362 w 452"/>
                <a:gd name="T29" fmla="*/ 459 h 695"/>
                <a:gd name="T30" fmla="*/ 361 w 452"/>
                <a:gd name="T31" fmla="*/ 463 h 695"/>
                <a:gd name="T32" fmla="*/ 360 w 452"/>
                <a:gd name="T33" fmla="*/ 466 h 695"/>
                <a:gd name="T34" fmla="*/ 358 w 452"/>
                <a:gd name="T35" fmla="*/ 469 h 695"/>
                <a:gd name="T36" fmla="*/ 354 w 452"/>
                <a:gd name="T37" fmla="*/ 472 h 695"/>
                <a:gd name="T38" fmla="*/ 351 w 452"/>
                <a:gd name="T39" fmla="*/ 474 h 695"/>
                <a:gd name="T40" fmla="*/ 347 w 452"/>
                <a:gd name="T41" fmla="*/ 474 h 695"/>
                <a:gd name="T42" fmla="*/ 344 w 452"/>
                <a:gd name="T43" fmla="*/ 474 h 695"/>
                <a:gd name="T44" fmla="*/ 340 w 452"/>
                <a:gd name="T45" fmla="*/ 473 h 695"/>
                <a:gd name="T46" fmla="*/ 130 w 452"/>
                <a:gd name="T47" fmla="*/ 383 h 695"/>
                <a:gd name="T48" fmla="*/ 126 w 452"/>
                <a:gd name="T49" fmla="*/ 380 h 695"/>
                <a:gd name="T50" fmla="*/ 123 w 452"/>
                <a:gd name="T51" fmla="*/ 377 h 695"/>
                <a:gd name="T52" fmla="*/ 122 w 452"/>
                <a:gd name="T53" fmla="*/ 373 h 695"/>
                <a:gd name="T54" fmla="*/ 121 w 452"/>
                <a:gd name="T55" fmla="*/ 369 h 695"/>
                <a:gd name="T56" fmla="*/ 121 w 452"/>
                <a:gd name="T57" fmla="*/ 172 h 695"/>
                <a:gd name="T58" fmla="*/ 0 w 452"/>
                <a:gd name="T59" fmla="*/ 474 h 695"/>
                <a:gd name="T60" fmla="*/ 0 w 452"/>
                <a:gd name="T61" fmla="*/ 478 h 695"/>
                <a:gd name="T62" fmla="*/ 3 w 452"/>
                <a:gd name="T63" fmla="*/ 482 h 695"/>
                <a:gd name="T64" fmla="*/ 6 w 452"/>
                <a:gd name="T65" fmla="*/ 485 h 695"/>
                <a:gd name="T66" fmla="*/ 9 w 452"/>
                <a:gd name="T67" fmla="*/ 488 h 695"/>
                <a:gd name="T68" fmla="*/ 452 w 452"/>
                <a:gd name="T69" fmla="*/ 695 h 695"/>
                <a:gd name="T70" fmla="*/ 452 w 452"/>
                <a:gd name="T71" fmla="*/ 685 h 695"/>
                <a:gd name="T72" fmla="*/ 452 w 452"/>
                <a:gd name="T73" fmla="*/ 661 h 695"/>
                <a:gd name="T74" fmla="*/ 452 w 452"/>
                <a:gd name="T75" fmla="*/ 198 h 695"/>
                <a:gd name="T76" fmla="*/ 452 w 452"/>
                <a:gd name="T77" fmla="*/ 198 h 695"/>
                <a:gd name="T78" fmla="*/ 0 w 452"/>
                <a:gd name="T79" fmla="*/ 0 h 695"/>
                <a:gd name="T80" fmla="*/ 0 w 452"/>
                <a:gd name="T81" fmla="*/ 474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52" h="695">
                  <a:moveTo>
                    <a:pt x="121" y="172"/>
                  </a:moveTo>
                  <a:lnTo>
                    <a:pt x="122" y="169"/>
                  </a:lnTo>
                  <a:lnTo>
                    <a:pt x="123" y="166"/>
                  </a:lnTo>
                  <a:lnTo>
                    <a:pt x="125" y="163"/>
                  </a:lnTo>
                  <a:lnTo>
                    <a:pt x="127" y="160"/>
                  </a:lnTo>
                  <a:lnTo>
                    <a:pt x="131" y="158"/>
                  </a:lnTo>
                  <a:lnTo>
                    <a:pt x="134" y="157"/>
                  </a:lnTo>
                  <a:lnTo>
                    <a:pt x="138" y="158"/>
                  </a:lnTo>
                  <a:lnTo>
                    <a:pt x="142" y="159"/>
                  </a:lnTo>
                  <a:lnTo>
                    <a:pt x="352" y="250"/>
                  </a:lnTo>
                  <a:lnTo>
                    <a:pt x="357" y="252"/>
                  </a:lnTo>
                  <a:lnTo>
                    <a:pt x="359" y="255"/>
                  </a:lnTo>
                  <a:lnTo>
                    <a:pt x="361" y="259"/>
                  </a:lnTo>
                  <a:lnTo>
                    <a:pt x="362" y="263"/>
                  </a:lnTo>
                  <a:lnTo>
                    <a:pt x="362" y="459"/>
                  </a:lnTo>
                  <a:lnTo>
                    <a:pt x="361" y="463"/>
                  </a:lnTo>
                  <a:lnTo>
                    <a:pt x="360" y="466"/>
                  </a:lnTo>
                  <a:lnTo>
                    <a:pt x="358" y="469"/>
                  </a:lnTo>
                  <a:lnTo>
                    <a:pt x="354" y="472"/>
                  </a:lnTo>
                  <a:lnTo>
                    <a:pt x="351" y="474"/>
                  </a:lnTo>
                  <a:lnTo>
                    <a:pt x="347" y="474"/>
                  </a:lnTo>
                  <a:lnTo>
                    <a:pt x="344" y="474"/>
                  </a:lnTo>
                  <a:lnTo>
                    <a:pt x="340" y="473"/>
                  </a:lnTo>
                  <a:lnTo>
                    <a:pt x="130" y="383"/>
                  </a:lnTo>
                  <a:lnTo>
                    <a:pt x="126" y="380"/>
                  </a:lnTo>
                  <a:lnTo>
                    <a:pt x="123" y="377"/>
                  </a:lnTo>
                  <a:lnTo>
                    <a:pt x="122" y="373"/>
                  </a:lnTo>
                  <a:lnTo>
                    <a:pt x="121" y="369"/>
                  </a:lnTo>
                  <a:lnTo>
                    <a:pt x="121" y="172"/>
                  </a:lnTo>
                  <a:close/>
                  <a:moveTo>
                    <a:pt x="0" y="474"/>
                  </a:moveTo>
                  <a:lnTo>
                    <a:pt x="0" y="478"/>
                  </a:lnTo>
                  <a:lnTo>
                    <a:pt x="3" y="482"/>
                  </a:lnTo>
                  <a:lnTo>
                    <a:pt x="6" y="485"/>
                  </a:lnTo>
                  <a:lnTo>
                    <a:pt x="9" y="488"/>
                  </a:lnTo>
                  <a:lnTo>
                    <a:pt x="452" y="695"/>
                  </a:lnTo>
                  <a:lnTo>
                    <a:pt x="452" y="685"/>
                  </a:lnTo>
                  <a:lnTo>
                    <a:pt x="452" y="661"/>
                  </a:lnTo>
                  <a:lnTo>
                    <a:pt x="452" y="198"/>
                  </a:lnTo>
                  <a:lnTo>
                    <a:pt x="452" y="198"/>
                  </a:lnTo>
                  <a:lnTo>
                    <a:pt x="0" y="0"/>
                  </a:lnTo>
                  <a:lnTo>
                    <a:pt x="0" y="4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506">
              <a:extLst>
                <a:ext uri="{FF2B5EF4-FFF2-40B4-BE49-F238E27FC236}">
                  <a16:creationId xmlns:a16="http://schemas.microsoft.com/office/drawing/2014/main" id="{8F90C80C-5A5A-4FB6-8C59-4E0CD3D7CA49}"/>
                </a:ext>
              </a:extLst>
            </p:cNvPr>
            <p:cNvSpPr>
              <a:spLocks/>
            </p:cNvSpPr>
            <p:nvPr/>
          </p:nvSpPr>
          <p:spPr bwMode="auto">
            <a:xfrm>
              <a:off x="2605088" y="1947863"/>
              <a:ext cx="201613" cy="90488"/>
            </a:xfrm>
            <a:custGeom>
              <a:avLst/>
              <a:gdLst>
                <a:gd name="T0" fmla="*/ 212 w 639"/>
                <a:gd name="T1" fmla="*/ 0 h 281"/>
                <a:gd name="T2" fmla="*/ 0 w 639"/>
                <a:gd name="T3" fmla="*/ 85 h 281"/>
                <a:gd name="T4" fmla="*/ 449 w 639"/>
                <a:gd name="T5" fmla="*/ 281 h 281"/>
                <a:gd name="T6" fmla="*/ 639 w 639"/>
                <a:gd name="T7" fmla="*/ 192 h 281"/>
                <a:gd name="T8" fmla="*/ 212 w 639"/>
                <a:gd name="T9" fmla="*/ 0 h 281"/>
              </a:gdLst>
              <a:ahLst/>
              <a:cxnLst>
                <a:cxn ang="0">
                  <a:pos x="T0" y="T1"/>
                </a:cxn>
                <a:cxn ang="0">
                  <a:pos x="T2" y="T3"/>
                </a:cxn>
                <a:cxn ang="0">
                  <a:pos x="T4" y="T5"/>
                </a:cxn>
                <a:cxn ang="0">
                  <a:pos x="T6" y="T7"/>
                </a:cxn>
                <a:cxn ang="0">
                  <a:pos x="T8" y="T9"/>
                </a:cxn>
              </a:cxnLst>
              <a:rect l="0" t="0" r="r" b="b"/>
              <a:pathLst>
                <a:path w="639" h="281">
                  <a:moveTo>
                    <a:pt x="212" y="0"/>
                  </a:moveTo>
                  <a:lnTo>
                    <a:pt x="0" y="85"/>
                  </a:lnTo>
                  <a:lnTo>
                    <a:pt x="449" y="281"/>
                  </a:lnTo>
                  <a:lnTo>
                    <a:pt x="639" y="192"/>
                  </a:lnTo>
                  <a:lnTo>
                    <a:pt x="2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507">
              <a:extLst>
                <a:ext uri="{FF2B5EF4-FFF2-40B4-BE49-F238E27FC236}">
                  <a16:creationId xmlns:a16="http://schemas.microsoft.com/office/drawing/2014/main" id="{C63644C9-9A19-4FB0-8B32-E53ADB287737}"/>
                </a:ext>
              </a:extLst>
            </p:cNvPr>
            <p:cNvSpPr>
              <a:spLocks/>
            </p:cNvSpPr>
            <p:nvPr/>
          </p:nvSpPr>
          <p:spPr bwMode="auto">
            <a:xfrm>
              <a:off x="2751138" y="1984375"/>
              <a:ext cx="134938" cy="219075"/>
            </a:xfrm>
            <a:custGeom>
              <a:avLst/>
              <a:gdLst>
                <a:gd name="T0" fmla="*/ 0 w 421"/>
                <a:gd name="T1" fmla="*/ 196 h 693"/>
                <a:gd name="T2" fmla="*/ 0 w 421"/>
                <a:gd name="T3" fmla="*/ 659 h 693"/>
                <a:gd name="T4" fmla="*/ 0 w 421"/>
                <a:gd name="T5" fmla="*/ 684 h 693"/>
                <a:gd name="T6" fmla="*/ 0 w 421"/>
                <a:gd name="T7" fmla="*/ 693 h 693"/>
                <a:gd name="T8" fmla="*/ 413 w 421"/>
                <a:gd name="T9" fmla="*/ 487 h 693"/>
                <a:gd name="T10" fmla="*/ 416 w 421"/>
                <a:gd name="T11" fmla="*/ 483 h 693"/>
                <a:gd name="T12" fmla="*/ 419 w 421"/>
                <a:gd name="T13" fmla="*/ 481 h 693"/>
                <a:gd name="T14" fmla="*/ 420 w 421"/>
                <a:gd name="T15" fmla="*/ 477 h 693"/>
                <a:gd name="T16" fmla="*/ 421 w 421"/>
                <a:gd name="T17" fmla="*/ 473 h 693"/>
                <a:gd name="T18" fmla="*/ 421 w 421"/>
                <a:gd name="T19" fmla="*/ 0 h 693"/>
                <a:gd name="T20" fmla="*/ 0 w 421"/>
                <a:gd name="T21" fmla="*/ 196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1" h="693">
                  <a:moveTo>
                    <a:pt x="0" y="196"/>
                  </a:moveTo>
                  <a:lnTo>
                    <a:pt x="0" y="659"/>
                  </a:lnTo>
                  <a:lnTo>
                    <a:pt x="0" y="684"/>
                  </a:lnTo>
                  <a:lnTo>
                    <a:pt x="0" y="693"/>
                  </a:lnTo>
                  <a:lnTo>
                    <a:pt x="413" y="487"/>
                  </a:lnTo>
                  <a:lnTo>
                    <a:pt x="416" y="483"/>
                  </a:lnTo>
                  <a:lnTo>
                    <a:pt x="419" y="481"/>
                  </a:lnTo>
                  <a:lnTo>
                    <a:pt x="420" y="477"/>
                  </a:lnTo>
                  <a:lnTo>
                    <a:pt x="421" y="473"/>
                  </a:lnTo>
                  <a:lnTo>
                    <a:pt x="421" y="0"/>
                  </a:lnTo>
                  <a:lnTo>
                    <a:pt x="0"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508">
              <a:extLst>
                <a:ext uri="{FF2B5EF4-FFF2-40B4-BE49-F238E27FC236}">
                  <a16:creationId xmlns:a16="http://schemas.microsoft.com/office/drawing/2014/main" id="{FEFFE87D-EAB8-4D21-B7C9-7BA60CD17D50}"/>
                </a:ext>
              </a:extLst>
            </p:cNvPr>
            <p:cNvSpPr>
              <a:spLocks/>
            </p:cNvSpPr>
            <p:nvPr/>
          </p:nvSpPr>
          <p:spPr bwMode="auto">
            <a:xfrm>
              <a:off x="2684463" y="1919288"/>
              <a:ext cx="195263" cy="85725"/>
            </a:xfrm>
            <a:custGeom>
              <a:avLst/>
              <a:gdLst>
                <a:gd name="T0" fmla="*/ 618 w 618"/>
                <a:gd name="T1" fmla="*/ 178 h 269"/>
                <a:gd name="T2" fmla="*/ 203 w 618"/>
                <a:gd name="T3" fmla="*/ 1 h 269"/>
                <a:gd name="T4" fmla="*/ 201 w 618"/>
                <a:gd name="T5" fmla="*/ 0 h 269"/>
                <a:gd name="T6" fmla="*/ 198 w 618"/>
                <a:gd name="T7" fmla="*/ 0 h 269"/>
                <a:gd name="T8" fmla="*/ 195 w 618"/>
                <a:gd name="T9" fmla="*/ 0 h 269"/>
                <a:gd name="T10" fmla="*/ 193 w 618"/>
                <a:gd name="T11" fmla="*/ 1 h 269"/>
                <a:gd name="T12" fmla="*/ 0 w 618"/>
                <a:gd name="T13" fmla="*/ 77 h 269"/>
                <a:gd name="T14" fmla="*/ 423 w 618"/>
                <a:gd name="T15" fmla="*/ 269 h 269"/>
                <a:gd name="T16" fmla="*/ 618 w 618"/>
                <a:gd name="T17" fmla="*/ 178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8" h="269">
                  <a:moveTo>
                    <a:pt x="618" y="178"/>
                  </a:moveTo>
                  <a:lnTo>
                    <a:pt x="203" y="1"/>
                  </a:lnTo>
                  <a:lnTo>
                    <a:pt x="201" y="0"/>
                  </a:lnTo>
                  <a:lnTo>
                    <a:pt x="198" y="0"/>
                  </a:lnTo>
                  <a:lnTo>
                    <a:pt x="195" y="0"/>
                  </a:lnTo>
                  <a:lnTo>
                    <a:pt x="193" y="1"/>
                  </a:lnTo>
                  <a:lnTo>
                    <a:pt x="0" y="77"/>
                  </a:lnTo>
                  <a:lnTo>
                    <a:pt x="423" y="269"/>
                  </a:lnTo>
                  <a:lnTo>
                    <a:pt x="618"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47" name="Group 123">
            <a:extLst>
              <a:ext uri="{FF2B5EF4-FFF2-40B4-BE49-F238E27FC236}">
                <a16:creationId xmlns:a16="http://schemas.microsoft.com/office/drawing/2014/main" id="{98A49A82-F797-44AD-9614-8A55C3ACA271}"/>
              </a:ext>
            </a:extLst>
          </p:cNvPr>
          <p:cNvGrpSpPr/>
          <p:nvPr/>
        </p:nvGrpSpPr>
        <p:grpSpPr>
          <a:xfrm>
            <a:off x="973415" y="4103878"/>
            <a:ext cx="287338" cy="249238"/>
            <a:chOff x="2598738" y="2530475"/>
            <a:chExt cx="287338" cy="249238"/>
          </a:xfrm>
          <a:solidFill>
            <a:schemeClr val="bg1"/>
          </a:solidFill>
        </p:grpSpPr>
        <p:sp>
          <p:nvSpPr>
            <p:cNvPr id="48" name="Freeform 527">
              <a:extLst>
                <a:ext uri="{FF2B5EF4-FFF2-40B4-BE49-F238E27FC236}">
                  <a16:creationId xmlns:a16="http://schemas.microsoft.com/office/drawing/2014/main" id="{A2378CB6-577E-4253-8DCC-82D3DF8DAC6B}"/>
                </a:ext>
              </a:extLst>
            </p:cNvPr>
            <p:cNvSpPr>
              <a:spLocks/>
            </p:cNvSpPr>
            <p:nvPr/>
          </p:nvSpPr>
          <p:spPr bwMode="auto">
            <a:xfrm>
              <a:off x="2655888" y="2625725"/>
              <a:ext cx="123825" cy="134938"/>
            </a:xfrm>
            <a:custGeom>
              <a:avLst/>
              <a:gdLst>
                <a:gd name="T0" fmla="*/ 187 w 391"/>
                <a:gd name="T1" fmla="*/ 0 h 421"/>
                <a:gd name="T2" fmla="*/ 172 w 391"/>
                <a:gd name="T3" fmla="*/ 19 h 421"/>
                <a:gd name="T4" fmla="*/ 155 w 391"/>
                <a:gd name="T5" fmla="*/ 36 h 421"/>
                <a:gd name="T6" fmla="*/ 135 w 391"/>
                <a:gd name="T7" fmla="*/ 52 h 421"/>
                <a:gd name="T8" fmla="*/ 113 w 391"/>
                <a:gd name="T9" fmla="*/ 65 h 421"/>
                <a:gd name="T10" fmla="*/ 91 w 391"/>
                <a:gd name="T11" fmla="*/ 76 h 421"/>
                <a:gd name="T12" fmla="*/ 67 w 391"/>
                <a:gd name="T13" fmla="*/ 83 h 421"/>
                <a:gd name="T14" fmla="*/ 41 w 391"/>
                <a:gd name="T15" fmla="*/ 89 h 421"/>
                <a:gd name="T16" fmla="*/ 15 w 391"/>
                <a:gd name="T17" fmla="*/ 90 h 421"/>
                <a:gd name="T18" fmla="*/ 0 w 391"/>
                <a:gd name="T19" fmla="*/ 89 h 421"/>
                <a:gd name="T20" fmla="*/ 1 w 391"/>
                <a:gd name="T21" fmla="*/ 410 h 421"/>
                <a:gd name="T22" fmla="*/ 3 w 391"/>
                <a:gd name="T23" fmla="*/ 415 h 421"/>
                <a:gd name="T24" fmla="*/ 6 w 391"/>
                <a:gd name="T25" fmla="*/ 418 h 421"/>
                <a:gd name="T26" fmla="*/ 11 w 391"/>
                <a:gd name="T27" fmla="*/ 421 h 421"/>
                <a:gd name="T28" fmla="*/ 77 w 391"/>
                <a:gd name="T29" fmla="*/ 421 h 421"/>
                <a:gd name="T30" fmla="*/ 75 w 391"/>
                <a:gd name="T31" fmla="*/ 406 h 421"/>
                <a:gd name="T32" fmla="*/ 77 w 391"/>
                <a:gd name="T33" fmla="*/ 385 h 421"/>
                <a:gd name="T34" fmla="*/ 83 w 391"/>
                <a:gd name="T35" fmla="*/ 366 h 421"/>
                <a:gd name="T36" fmla="*/ 93 w 391"/>
                <a:gd name="T37" fmla="*/ 347 h 421"/>
                <a:gd name="T38" fmla="*/ 106 w 391"/>
                <a:gd name="T39" fmla="*/ 331 h 421"/>
                <a:gd name="T40" fmla="*/ 122 w 391"/>
                <a:gd name="T41" fmla="*/ 318 h 421"/>
                <a:gd name="T42" fmla="*/ 139 w 391"/>
                <a:gd name="T43" fmla="*/ 309 h 421"/>
                <a:gd name="T44" fmla="*/ 159 w 391"/>
                <a:gd name="T45" fmla="*/ 303 h 421"/>
                <a:gd name="T46" fmla="*/ 181 w 391"/>
                <a:gd name="T47" fmla="*/ 301 h 421"/>
                <a:gd name="T48" fmla="*/ 201 w 391"/>
                <a:gd name="T49" fmla="*/ 303 h 421"/>
                <a:gd name="T50" fmla="*/ 222 w 391"/>
                <a:gd name="T51" fmla="*/ 309 h 421"/>
                <a:gd name="T52" fmla="*/ 240 w 391"/>
                <a:gd name="T53" fmla="*/ 318 h 421"/>
                <a:gd name="T54" fmla="*/ 255 w 391"/>
                <a:gd name="T55" fmla="*/ 331 h 421"/>
                <a:gd name="T56" fmla="*/ 268 w 391"/>
                <a:gd name="T57" fmla="*/ 347 h 421"/>
                <a:gd name="T58" fmla="*/ 277 w 391"/>
                <a:gd name="T59" fmla="*/ 366 h 421"/>
                <a:gd name="T60" fmla="*/ 284 w 391"/>
                <a:gd name="T61" fmla="*/ 385 h 421"/>
                <a:gd name="T62" fmla="*/ 286 w 391"/>
                <a:gd name="T63" fmla="*/ 406 h 421"/>
                <a:gd name="T64" fmla="*/ 285 w 391"/>
                <a:gd name="T65" fmla="*/ 421 h 421"/>
                <a:gd name="T66" fmla="*/ 379 w 391"/>
                <a:gd name="T67" fmla="*/ 420 h 421"/>
                <a:gd name="T68" fmla="*/ 385 w 391"/>
                <a:gd name="T69" fmla="*/ 418 h 421"/>
                <a:gd name="T70" fmla="*/ 389 w 391"/>
                <a:gd name="T71" fmla="*/ 415 h 421"/>
                <a:gd name="T72" fmla="*/ 391 w 391"/>
                <a:gd name="T73" fmla="*/ 410 h 421"/>
                <a:gd name="T74" fmla="*/ 391 w 391"/>
                <a:gd name="T75" fmla="*/ 15 h 421"/>
                <a:gd name="T76" fmla="*/ 390 w 391"/>
                <a:gd name="T77" fmla="*/ 8 h 421"/>
                <a:gd name="T78" fmla="*/ 387 w 391"/>
                <a:gd name="T79" fmla="*/ 4 h 421"/>
                <a:gd name="T80" fmla="*/ 382 w 391"/>
                <a:gd name="T81" fmla="*/ 1 h 421"/>
                <a:gd name="T82" fmla="*/ 376 w 391"/>
                <a:gd name="T83" fmla="*/ 0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91" h="421">
                  <a:moveTo>
                    <a:pt x="376" y="0"/>
                  </a:moveTo>
                  <a:lnTo>
                    <a:pt x="187" y="0"/>
                  </a:lnTo>
                  <a:lnTo>
                    <a:pt x="180" y="9"/>
                  </a:lnTo>
                  <a:lnTo>
                    <a:pt x="172" y="19"/>
                  </a:lnTo>
                  <a:lnTo>
                    <a:pt x="164" y="28"/>
                  </a:lnTo>
                  <a:lnTo>
                    <a:pt x="155" y="36"/>
                  </a:lnTo>
                  <a:lnTo>
                    <a:pt x="145" y="45"/>
                  </a:lnTo>
                  <a:lnTo>
                    <a:pt x="135" y="52"/>
                  </a:lnTo>
                  <a:lnTo>
                    <a:pt x="125" y="59"/>
                  </a:lnTo>
                  <a:lnTo>
                    <a:pt x="113" y="65"/>
                  </a:lnTo>
                  <a:lnTo>
                    <a:pt x="103" y="71"/>
                  </a:lnTo>
                  <a:lnTo>
                    <a:pt x="91" y="76"/>
                  </a:lnTo>
                  <a:lnTo>
                    <a:pt x="79" y="80"/>
                  </a:lnTo>
                  <a:lnTo>
                    <a:pt x="67" y="83"/>
                  </a:lnTo>
                  <a:lnTo>
                    <a:pt x="54" y="87"/>
                  </a:lnTo>
                  <a:lnTo>
                    <a:pt x="41" y="89"/>
                  </a:lnTo>
                  <a:lnTo>
                    <a:pt x="29" y="90"/>
                  </a:lnTo>
                  <a:lnTo>
                    <a:pt x="15" y="90"/>
                  </a:lnTo>
                  <a:lnTo>
                    <a:pt x="7" y="90"/>
                  </a:lnTo>
                  <a:lnTo>
                    <a:pt x="0" y="89"/>
                  </a:lnTo>
                  <a:lnTo>
                    <a:pt x="0" y="406"/>
                  </a:lnTo>
                  <a:lnTo>
                    <a:pt x="1" y="410"/>
                  </a:lnTo>
                  <a:lnTo>
                    <a:pt x="1" y="412"/>
                  </a:lnTo>
                  <a:lnTo>
                    <a:pt x="3" y="415"/>
                  </a:lnTo>
                  <a:lnTo>
                    <a:pt x="4" y="417"/>
                  </a:lnTo>
                  <a:lnTo>
                    <a:pt x="6" y="418"/>
                  </a:lnTo>
                  <a:lnTo>
                    <a:pt x="9" y="420"/>
                  </a:lnTo>
                  <a:lnTo>
                    <a:pt x="11" y="421"/>
                  </a:lnTo>
                  <a:lnTo>
                    <a:pt x="15" y="421"/>
                  </a:lnTo>
                  <a:lnTo>
                    <a:pt x="77" y="421"/>
                  </a:lnTo>
                  <a:lnTo>
                    <a:pt x="76" y="414"/>
                  </a:lnTo>
                  <a:lnTo>
                    <a:pt x="75" y="406"/>
                  </a:lnTo>
                  <a:lnTo>
                    <a:pt x="76" y="396"/>
                  </a:lnTo>
                  <a:lnTo>
                    <a:pt x="77" y="385"/>
                  </a:lnTo>
                  <a:lnTo>
                    <a:pt x="80" y="375"/>
                  </a:lnTo>
                  <a:lnTo>
                    <a:pt x="83" y="366"/>
                  </a:lnTo>
                  <a:lnTo>
                    <a:pt x="88" y="356"/>
                  </a:lnTo>
                  <a:lnTo>
                    <a:pt x="93" y="347"/>
                  </a:lnTo>
                  <a:lnTo>
                    <a:pt x="99" y="339"/>
                  </a:lnTo>
                  <a:lnTo>
                    <a:pt x="106" y="331"/>
                  </a:lnTo>
                  <a:lnTo>
                    <a:pt x="113" y="325"/>
                  </a:lnTo>
                  <a:lnTo>
                    <a:pt x="122" y="318"/>
                  </a:lnTo>
                  <a:lnTo>
                    <a:pt x="130" y="313"/>
                  </a:lnTo>
                  <a:lnTo>
                    <a:pt x="139" y="309"/>
                  </a:lnTo>
                  <a:lnTo>
                    <a:pt x="150" y="305"/>
                  </a:lnTo>
                  <a:lnTo>
                    <a:pt x="159" y="303"/>
                  </a:lnTo>
                  <a:lnTo>
                    <a:pt x="170" y="301"/>
                  </a:lnTo>
                  <a:lnTo>
                    <a:pt x="181" y="301"/>
                  </a:lnTo>
                  <a:lnTo>
                    <a:pt x="192" y="301"/>
                  </a:lnTo>
                  <a:lnTo>
                    <a:pt x="201" y="303"/>
                  </a:lnTo>
                  <a:lnTo>
                    <a:pt x="212" y="305"/>
                  </a:lnTo>
                  <a:lnTo>
                    <a:pt x="222" y="309"/>
                  </a:lnTo>
                  <a:lnTo>
                    <a:pt x="230" y="313"/>
                  </a:lnTo>
                  <a:lnTo>
                    <a:pt x="240" y="318"/>
                  </a:lnTo>
                  <a:lnTo>
                    <a:pt x="247" y="325"/>
                  </a:lnTo>
                  <a:lnTo>
                    <a:pt x="255" y="331"/>
                  </a:lnTo>
                  <a:lnTo>
                    <a:pt x="261" y="339"/>
                  </a:lnTo>
                  <a:lnTo>
                    <a:pt x="268" y="347"/>
                  </a:lnTo>
                  <a:lnTo>
                    <a:pt x="273" y="356"/>
                  </a:lnTo>
                  <a:lnTo>
                    <a:pt x="277" y="366"/>
                  </a:lnTo>
                  <a:lnTo>
                    <a:pt x="282" y="375"/>
                  </a:lnTo>
                  <a:lnTo>
                    <a:pt x="284" y="385"/>
                  </a:lnTo>
                  <a:lnTo>
                    <a:pt x="285" y="396"/>
                  </a:lnTo>
                  <a:lnTo>
                    <a:pt x="286" y="406"/>
                  </a:lnTo>
                  <a:lnTo>
                    <a:pt x="286" y="414"/>
                  </a:lnTo>
                  <a:lnTo>
                    <a:pt x="285" y="421"/>
                  </a:lnTo>
                  <a:lnTo>
                    <a:pt x="376" y="421"/>
                  </a:lnTo>
                  <a:lnTo>
                    <a:pt x="379" y="420"/>
                  </a:lnTo>
                  <a:lnTo>
                    <a:pt x="382" y="420"/>
                  </a:lnTo>
                  <a:lnTo>
                    <a:pt x="385" y="418"/>
                  </a:lnTo>
                  <a:lnTo>
                    <a:pt x="387" y="417"/>
                  </a:lnTo>
                  <a:lnTo>
                    <a:pt x="389" y="415"/>
                  </a:lnTo>
                  <a:lnTo>
                    <a:pt x="390" y="412"/>
                  </a:lnTo>
                  <a:lnTo>
                    <a:pt x="391" y="410"/>
                  </a:lnTo>
                  <a:lnTo>
                    <a:pt x="391" y="406"/>
                  </a:lnTo>
                  <a:lnTo>
                    <a:pt x="391" y="15"/>
                  </a:lnTo>
                  <a:lnTo>
                    <a:pt x="391" y="12"/>
                  </a:lnTo>
                  <a:lnTo>
                    <a:pt x="390" y="8"/>
                  </a:lnTo>
                  <a:lnTo>
                    <a:pt x="389" y="6"/>
                  </a:lnTo>
                  <a:lnTo>
                    <a:pt x="387" y="4"/>
                  </a:lnTo>
                  <a:lnTo>
                    <a:pt x="385" y="2"/>
                  </a:lnTo>
                  <a:lnTo>
                    <a:pt x="382" y="1"/>
                  </a:lnTo>
                  <a:lnTo>
                    <a:pt x="379" y="0"/>
                  </a:lnTo>
                  <a:lnTo>
                    <a:pt x="376" y="0"/>
                  </a:lnTo>
                  <a:lnTo>
                    <a:pt x="3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528">
              <a:extLst>
                <a:ext uri="{FF2B5EF4-FFF2-40B4-BE49-F238E27FC236}">
                  <a16:creationId xmlns:a16="http://schemas.microsoft.com/office/drawing/2014/main" id="{293E4863-3347-4514-A03A-BC2A922E764B}"/>
                </a:ext>
              </a:extLst>
            </p:cNvPr>
            <p:cNvSpPr>
              <a:spLocks/>
            </p:cNvSpPr>
            <p:nvPr/>
          </p:nvSpPr>
          <p:spPr bwMode="auto">
            <a:xfrm>
              <a:off x="2598738" y="2692400"/>
              <a:ext cx="47625" cy="9525"/>
            </a:xfrm>
            <a:custGeom>
              <a:avLst/>
              <a:gdLst>
                <a:gd name="T0" fmla="*/ 136 w 151"/>
                <a:gd name="T1" fmla="*/ 0 h 30"/>
                <a:gd name="T2" fmla="*/ 15 w 151"/>
                <a:gd name="T3" fmla="*/ 0 h 30"/>
                <a:gd name="T4" fmla="*/ 12 w 151"/>
                <a:gd name="T5" fmla="*/ 1 h 30"/>
                <a:gd name="T6" fmla="*/ 9 w 151"/>
                <a:gd name="T7" fmla="*/ 1 h 30"/>
                <a:gd name="T8" fmla="*/ 7 w 151"/>
                <a:gd name="T9" fmla="*/ 3 h 30"/>
                <a:gd name="T10" fmla="*/ 5 w 151"/>
                <a:gd name="T11" fmla="*/ 4 h 30"/>
                <a:gd name="T12" fmla="*/ 3 w 151"/>
                <a:gd name="T13" fmla="*/ 6 h 30"/>
                <a:gd name="T14" fmla="*/ 2 w 151"/>
                <a:gd name="T15" fmla="*/ 10 h 30"/>
                <a:gd name="T16" fmla="*/ 0 w 151"/>
                <a:gd name="T17" fmla="*/ 13 h 30"/>
                <a:gd name="T18" fmla="*/ 0 w 151"/>
                <a:gd name="T19" fmla="*/ 15 h 30"/>
                <a:gd name="T20" fmla="*/ 0 w 151"/>
                <a:gd name="T21" fmla="*/ 18 h 30"/>
                <a:gd name="T22" fmla="*/ 2 w 151"/>
                <a:gd name="T23" fmla="*/ 21 h 30"/>
                <a:gd name="T24" fmla="*/ 3 w 151"/>
                <a:gd name="T25" fmla="*/ 24 h 30"/>
                <a:gd name="T26" fmla="*/ 5 w 151"/>
                <a:gd name="T27" fmla="*/ 26 h 30"/>
                <a:gd name="T28" fmla="*/ 7 w 151"/>
                <a:gd name="T29" fmla="*/ 28 h 30"/>
                <a:gd name="T30" fmla="*/ 9 w 151"/>
                <a:gd name="T31" fmla="*/ 29 h 30"/>
                <a:gd name="T32" fmla="*/ 12 w 151"/>
                <a:gd name="T33" fmla="*/ 30 h 30"/>
                <a:gd name="T34" fmla="*/ 15 w 151"/>
                <a:gd name="T35" fmla="*/ 30 h 30"/>
                <a:gd name="T36" fmla="*/ 136 w 151"/>
                <a:gd name="T37" fmla="*/ 30 h 30"/>
                <a:gd name="T38" fmla="*/ 139 w 151"/>
                <a:gd name="T39" fmla="*/ 30 h 30"/>
                <a:gd name="T40" fmla="*/ 142 w 151"/>
                <a:gd name="T41" fmla="*/ 29 h 30"/>
                <a:gd name="T42" fmla="*/ 144 w 151"/>
                <a:gd name="T43" fmla="*/ 28 h 30"/>
                <a:gd name="T44" fmla="*/ 146 w 151"/>
                <a:gd name="T45" fmla="*/ 26 h 30"/>
                <a:gd name="T46" fmla="*/ 148 w 151"/>
                <a:gd name="T47" fmla="*/ 24 h 30"/>
                <a:gd name="T48" fmla="*/ 150 w 151"/>
                <a:gd name="T49" fmla="*/ 21 h 30"/>
                <a:gd name="T50" fmla="*/ 151 w 151"/>
                <a:gd name="T51" fmla="*/ 18 h 30"/>
                <a:gd name="T52" fmla="*/ 151 w 151"/>
                <a:gd name="T53" fmla="*/ 15 h 30"/>
                <a:gd name="T54" fmla="*/ 151 w 151"/>
                <a:gd name="T55" fmla="*/ 13 h 30"/>
                <a:gd name="T56" fmla="*/ 150 w 151"/>
                <a:gd name="T57" fmla="*/ 10 h 30"/>
                <a:gd name="T58" fmla="*/ 148 w 151"/>
                <a:gd name="T59" fmla="*/ 8 h 30"/>
                <a:gd name="T60" fmla="*/ 146 w 151"/>
                <a:gd name="T61" fmla="*/ 4 h 30"/>
                <a:gd name="T62" fmla="*/ 144 w 151"/>
                <a:gd name="T63" fmla="*/ 3 h 30"/>
                <a:gd name="T64" fmla="*/ 142 w 151"/>
                <a:gd name="T65" fmla="*/ 1 h 30"/>
                <a:gd name="T66" fmla="*/ 139 w 151"/>
                <a:gd name="T67" fmla="*/ 1 h 30"/>
                <a:gd name="T68" fmla="*/ 136 w 151"/>
                <a:gd name="T6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1" h="30">
                  <a:moveTo>
                    <a:pt x="136" y="0"/>
                  </a:moveTo>
                  <a:lnTo>
                    <a:pt x="15" y="0"/>
                  </a:lnTo>
                  <a:lnTo>
                    <a:pt x="12" y="1"/>
                  </a:lnTo>
                  <a:lnTo>
                    <a:pt x="9" y="1"/>
                  </a:lnTo>
                  <a:lnTo>
                    <a:pt x="7" y="3"/>
                  </a:lnTo>
                  <a:lnTo>
                    <a:pt x="5" y="4"/>
                  </a:lnTo>
                  <a:lnTo>
                    <a:pt x="3" y="6"/>
                  </a:lnTo>
                  <a:lnTo>
                    <a:pt x="2" y="10"/>
                  </a:lnTo>
                  <a:lnTo>
                    <a:pt x="0" y="13"/>
                  </a:lnTo>
                  <a:lnTo>
                    <a:pt x="0" y="15"/>
                  </a:lnTo>
                  <a:lnTo>
                    <a:pt x="0" y="18"/>
                  </a:lnTo>
                  <a:lnTo>
                    <a:pt x="2" y="21"/>
                  </a:lnTo>
                  <a:lnTo>
                    <a:pt x="3" y="24"/>
                  </a:lnTo>
                  <a:lnTo>
                    <a:pt x="5" y="26"/>
                  </a:lnTo>
                  <a:lnTo>
                    <a:pt x="7" y="28"/>
                  </a:lnTo>
                  <a:lnTo>
                    <a:pt x="9" y="29"/>
                  </a:lnTo>
                  <a:lnTo>
                    <a:pt x="12" y="30"/>
                  </a:lnTo>
                  <a:lnTo>
                    <a:pt x="15" y="30"/>
                  </a:lnTo>
                  <a:lnTo>
                    <a:pt x="136" y="30"/>
                  </a:lnTo>
                  <a:lnTo>
                    <a:pt x="139" y="30"/>
                  </a:lnTo>
                  <a:lnTo>
                    <a:pt x="142" y="29"/>
                  </a:lnTo>
                  <a:lnTo>
                    <a:pt x="144" y="28"/>
                  </a:lnTo>
                  <a:lnTo>
                    <a:pt x="146" y="26"/>
                  </a:lnTo>
                  <a:lnTo>
                    <a:pt x="148" y="24"/>
                  </a:lnTo>
                  <a:lnTo>
                    <a:pt x="150" y="21"/>
                  </a:lnTo>
                  <a:lnTo>
                    <a:pt x="151" y="18"/>
                  </a:lnTo>
                  <a:lnTo>
                    <a:pt x="151" y="15"/>
                  </a:lnTo>
                  <a:lnTo>
                    <a:pt x="151" y="13"/>
                  </a:lnTo>
                  <a:lnTo>
                    <a:pt x="150" y="10"/>
                  </a:lnTo>
                  <a:lnTo>
                    <a:pt x="148" y="8"/>
                  </a:lnTo>
                  <a:lnTo>
                    <a:pt x="146" y="4"/>
                  </a:lnTo>
                  <a:lnTo>
                    <a:pt x="144" y="3"/>
                  </a:lnTo>
                  <a:lnTo>
                    <a:pt x="142" y="1"/>
                  </a:lnTo>
                  <a:lnTo>
                    <a:pt x="139" y="1"/>
                  </a:lnTo>
                  <a:lnTo>
                    <a:pt x="1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529">
              <a:extLst>
                <a:ext uri="{FF2B5EF4-FFF2-40B4-BE49-F238E27FC236}">
                  <a16:creationId xmlns:a16="http://schemas.microsoft.com/office/drawing/2014/main" id="{568A2D69-4646-484A-B258-8070A9F7B6C2}"/>
                </a:ext>
              </a:extLst>
            </p:cNvPr>
            <p:cNvSpPr>
              <a:spLocks/>
            </p:cNvSpPr>
            <p:nvPr/>
          </p:nvSpPr>
          <p:spPr bwMode="auto">
            <a:xfrm>
              <a:off x="2617788" y="2711450"/>
              <a:ext cx="28575" cy="11113"/>
            </a:xfrm>
            <a:custGeom>
              <a:avLst/>
              <a:gdLst>
                <a:gd name="T0" fmla="*/ 76 w 91"/>
                <a:gd name="T1" fmla="*/ 0 h 31"/>
                <a:gd name="T2" fmla="*/ 16 w 91"/>
                <a:gd name="T3" fmla="*/ 0 h 31"/>
                <a:gd name="T4" fmla="*/ 12 w 91"/>
                <a:gd name="T5" fmla="*/ 1 h 31"/>
                <a:gd name="T6" fmla="*/ 10 w 91"/>
                <a:gd name="T7" fmla="*/ 1 h 31"/>
                <a:gd name="T8" fmla="*/ 7 w 91"/>
                <a:gd name="T9" fmla="*/ 3 h 31"/>
                <a:gd name="T10" fmla="*/ 5 w 91"/>
                <a:gd name="T11" fmla="*/ 5 h 31"/>
                <a:gd name="T12" fmla="*/ 3 w 91"/>
                <a:gd name="T13" fmla="*/ 8 h 31"/>
                <a:gd name="T14" fmla="*/ 2 w 91"/>
                <a:gd name="T15" fmla="*/ 10 h 31"/>
                <a:gd name="T16" fmla="*/ 0 w 91"/>
                <a:gd name="T17" fmla="*/ 13 h 31"/>
                <a:gd name="T18" fmla="*/ 0 w 91"/>
                <a:gd name="T19" fmla="*/ 15 h 31"/>
                <a:gd name="T20" fmla="*/ 0 w 91"/>
                <a:gd name="T21" fmla="*/ 18 h 31"/>
                <a:gd name="T22" fmla="*/ 2 w 91"/>
                <a:gd name="T23" fmla="*/ 22 h 31"/>
                <a:gd name="T24" fmla="*/ 3 w 91"/>
                <a:gd name="T25" fmla="*/ 24 h 31"/>
                <a:gd name="T26" fmla="*/ 5 w 91"/>
                <a:gd name="T27" fmla="*/ 26 h 31"/>
                <a:gd name="T28" fmla="*/ 7 w 91"/>
                <a:gd name="T29" fmla="*/ 28 h 31"/>
                <a:gd name="T30" fmla="*/ 10 w 91"/>
                <a:gd name="T31" fmla="*/ 29 h 31"/>
                <a:gd name="T32" fmla="*/ 12 w 91"/>
                <a:gd name="T33" fmla="*/ 30 h 31"/>
                <a:gd name="T34" fmla="*/ 16 w 91"/>
                <a:gd name="T35" fmla="*/ 31 h 31"/>
                <a:gd name="T36" fmla="*/ 76 w 91"/>
                <a:gd name="T37" fmla="*/ 31 h 31"/>
                <a:gd name="T38" fmla="*/ 79 w 91"/>
                <a:gd name="T39" fmla="*/ 30 h 31"/>
                <a:gd name="T40" fmla="*/ 82 w 91"/>
                <a:gd name="T41" fmla="*/ 29 h 31"/>
                <a:gd name="T42" fmla="*/ 84 w 91"/>
                <a:gd name="T43" fmla="*/ 28 h 31"/>
                <a:gd name="T44" fmla="*/ 86 w 91"/>
                <a:gd name="T45" fmla="*/ 26 h 31"/>
                <a:gd name="T46" fmla="*/ 88 w 91"/>
                <a:gd name="T47" fmla="*/ 24 h 31"/>
                <a:gd name="T48" fmla="*/ 90 w 91"/>
                <a:gd name="T49" fmla="*/ 22 h 31"/>
                <a:gd name="T50" fmla="*/ 91 w 91"/>
                <a:gd name="T51" fmla="*/ 18 h 31"/>
                <a:gd name="T52" fmla="*/ 91 w 91"/>
                <a:gd name="T53" fmla="*/ 15 h 31"/>
                <a:gd name="T54" fmla="*/ 91 w 91"/>
                <a:gd name="T55" fmla="*/ 13 h 31"/>
                <a:gd name="T56" fmla="*/ 90 w 91"/>
                <a:gd name="T57" fmla="*/ 10 h 31"/>
                <a:gd name="T58" fmla="*/ 88 w 91"/>
                <a:gd name="T59" fmla="*/ 8 h 31"/>
                <a:gd name="T60" fmla="*/ 86 w 91"/>
                <a:gd name="T61" fmla="*/ 5 h 31"/>
                <a:gd name="T62" fmla="*/ 84 w 91"/>
                <a:gd name="T63" fmla="*/ 3 h 31"/>
                <a:gd name="T64" fmla="*/ 82 w 91"/>
                <a:gd name="T65" fmla="*/ 2 h 31"/>
                <a:gd name="T66" fmla="*/ 79 w 91"/>
                <a:gd name="T67" fmla="*/ 1 h 31"/>
                <a:gd name="T68" fmla="*/ 76 w 91"/>
                <a:gd name="T69" fmla="*/ 0 h 31"/>
                <a:gd name="T70" fmla="*/ 76 w 91"/>
                <a:gd name="T7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 h="31">
                  <a:moveTo>
                    <a:pt x="76" y="0"/>
                  </a:moveTo>
                  <a:lnTo>
                    <a:pt x="16" y="0"/>
                  </a:lnTo>
                  <a:lnTo>
                    <a:pt x="12" y="1"/>
                  </a:lnTo>
                  <a:lnTo>
                    <a:pt x="10" y="1"/>
                  </a:lnTo>
                  <a:lnTo>
                    <a:pt x="7" y="3"/>
                  </a:lnTo>
                  <a:lnTo>
                    <a:pt x="5" y="5"/>
                  </a:lnTo>
                  <a:lnTo>
                    <a:pt x="3" y="8"/>
                  </a:lnTo>
                  <a:lnTo>
                    <a:pt x="2" y="10"/>
                  </a:lnTo>
                  <a:lnTo>
                    <a:pt x="0" y="13"/>
                  </a:lnTo>
                  <a:lnTo>
                    <a:pt x="0" y="15"/>
                  </a:lnTo>
                  <a:lnTo>
                    <a:pt x="0" y="18"/>
                  </a:lnTo>
                  <a:lnTo>
                    <a:pt x="2" y="22"/>
                  </a:lnTo>
                  <a:lnTo>
                    <a:pt x="3" y="24"/>
                  </a:lnTo>
                  <a:lnTo>
                    <a:pt x="5" y="26"/>
                  </a:lnTo>
                  <a:lnTo>
                    <a:pt x="7" y="28"/>
                  </a:lnTo>
                  <a:lnTo>
                    <a:pt x="10" y="29"/>
                  </a:lnTo>
                  <a:lnTo>
                    <a:pt x="12" y="30"/>
                  </a:lnTo>
                  <a:lnTo>
                    <a:pt x="16" y="31"/>
                  </a:lnTo>
                  <a:lnTo>
                    <a:pt x="76" y="31"/>
                  </a:lnTo>
                  <a:lnTo>
                    <a:pt x="79" y="30"/>
                  </a:lnTo>
                  <a:lnTo>
                    <a:pt x="82" y="29"/>
                  </a:lnTo>
                  <a:lnTo>
                    <a:pt x="84" y="28"/>
                  </a:lnTo>
                  <a:lnTo>
                    <a:pt x="86" y="26"/>
                  </a:lnTo>
                  <a:lnTo>
                    <a:pt x="88" y="24"/>
                  </a:lnTo>
                  <a:lnTo>
                    <a:pt x="90" y="22"/>
                  </a:lnTo>
                  <a:lnTo>
                    <a:pt x="91" y="18"/>
                  </a:lnTo>
                  <a:lnTo>
                    <a:pt x="91" y="15"/>
                  </a:lnTo>
                  <a:lnTo>
                    <a:pt x="91" y="13"/>
                  </a:lnTo>
                  <a:lnTo>
                    <a:pt x="90" y="10"/>
                  </a:lnTo>
                  <a:lnTo>
                    <a:pt x="88" y="8"/>
                  </a:lnTo>
                  <a:lnTo>
                    <a:pt x="86" y="5"/>
                  </a:lnTo>
                  <a:lnTo>
                    <a:pt x="84" y="3"/>
                  </a:lnTo>
                  <a:lnTo>
                    <a:pt x="82" y="2"/>
                  </a:lnTo>
                  <a:lnTo>
                    <a:pt x="79" y="1"/>
                  </a:lnTo>
                  <a:lnTo>
                    <a:pt x="76" y="0"/>
                  </a:lnTo>
                  <a:lnTo>
                    <a:pt x="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530">
              <a:extLst>
                <a:ext uri="{FF2B5EF4-FFF2-40B4-BE49-F238E27FC236}">
                  <a16:creationId xmlns:a16="http://schemas.microsoft.com/office/drawing/2014/main" id="{E2A2C065-767A-4EA0-BF07-AC072250B2DD}"/>
                </a:ext>
              </a:extLst>
            </p:cNvPr>
            <p:cNvSpPr>
              <a:spLocks/>
            </p:cNvSpPr>
            <p:nvPr/>
          </p:nvSpPr>
          <p:spPr bwMode="auto">
            <a:xfrm>
              <a:off x="2627313" y="2732088"/>
              <a:ext cx="19050" cy="9525"/>
            </a:xfrm>
            <a:custGeom>
              <a:avLst/>
              <a:gdLst>
                <a:gd name="T0" fmla="*/ 45 w 60"/>
                <a:gd name="T1" fmla="*/ 0 h 30"/>
                <a:gd name="T2" fmla="*/ 15 w 60"/>
                <a:gd name="T3" fmla="*/ 0 h 30"/>
                <a:gd name="T4" fmla="*/ 11 w 60"/>
                <a:gd name="T5" fmla="*/ 0 h 30"/>
                <a:gd name="T6" fmla="*/ 9 w 60"/>
                <a:gd name="T7" fmla="*/ 1 h 30"/>
                <a:gd name="T8" fmla="*/ 6 w 60"/>
                <a:gd name="T9" fmla="*/ 2 h 30"/>
                <a:gd name="T10" fmla="*/ 4 w 60"/>
                <a:gd name="T11" fmla="*/ 5 h 30"/>
                <a:gd name="T12" fmla="*/ 2 w 60"/>
                <a:gd name="T13" fmla="*/ 7 h 30"/>
                <a:gd name="T14" fmla="*/ 1 w 60"/>
                <a:gd name="T15" fmla="*/ 9 h 30"/>
                <a:gd name="T16" fmla="*/ 0 w 60"/>
                <a:gd name="T17" fmla="*/ 12 h 30"/>
                <a:gd name="T18" fmla="*/ 0 w 60"/>
                <a:gd name="T19" fmla="*/ 15 h 30"/>
                <a:gd name="T20" fmla="*/ 0 w 60"/>
                <a:gd name="T21" fmla="*/ 17 h 30"/>
                <a:gd name="T22" fmla="*/ 1 w 60"/>
                <a:gd name="T23" fmla="*/ 21 h 30"/>
                <a:gd name="T24" fmla="*/ 2 w 60"/>
                <a:gd name="T25" fmla="*/ 23 h 30"/>
                <a:gd name="T26" fmla="*/ 4 w 60"/>
                <a:gd name="T27" fmla="*/ 26 h 30"/>
                <a:gd name="T28" fmla="*/ 6 w 60"/>
                <a:gd name="T29" fmla="*/ 27 h 30"/>
                <a:gd name="T30" fmla="*/ 9 w 60"/>
                <a:gd name="T31" fmla="*/ 29 h 30"/>
                <a:gd name="T32" fmla="*/ 11 w 60"/>
                <a:gd name="T33" fmla="*/ 29 h 30"/>
                <a:gd name="T34" fmla="*/ 15 w 60"/>
                <a:gd name="T35" fmla="*/ 30 h 30"/>
                <a:gd name="T36" fmla="*/ 45 w 60"/>
                <a:gd name="T37" fmla="*/ 30 h 30"/>
                <a:gd name="T38" fmla="*/ 48 w 60"/>
                <a:gd name="T39" fmla="*/ 29 h 30"/>
                <a:gd name="T40" fmla="*/ 51 w 60"/>
                <a:gd name="T41" fmla="*/ 29 h 30"/>
                <a:gd name="T42" fmla="*/ 53 w 60"/>
                <a:gd name="T43" fmla="*/ 27 h 30"/>
                <a:gd name="T44" fmla="*/ 55 w 60"/>
                <a:gd name="T45" fmla="*/ 26 h 30"/>
                <a:gd name="T46" fmla="*/ 57 w 60"/>
                <a:gd name="T47" fmla="*/ 23 h 30"/>
                <a:gd name="T48" fmla="*/ 59 w 60"/>
                <a:gd name="T49" fmla="*/ 21 h 30"/>
                <a:gd name="T50" fmla="*/ 60 w 60"/>
                <a:gd name="T51" fmla="*/ 17 h 30"/>
                <a:gd name="T52" fmla="*/ 60 w 60"/>
                <a:gd name="T53" fmla="*/ 15 h 30"/>
                <a:gd name="T54" fmla="*/ 60 w 60"/>
                <a:gd name="T55" fmla="*/ 12 h 30"/>
                <a:gd name="T56" fmla="*/ 59 w 60"/>
                <a:gd name="T57" fmla="*/ 9 h 30"/>
                <a:gd name="T58" fmla="*/ 57 w 60"/>
                <a:gd name="T59" fmla="*/ 7 h 30"/>
                <a:gd name="T60" fmla="*/ 55 w 60"/>
                <a:gd name="T61" fmla="*/ 5 h 30"/>
                <a:gd name="T62" fmla="*/ 53 w 60"/>
                <a:gd name="T63" fmla="*/ 2 h 30"/>
                <a:gd name="T64" fmla="*/ 51 w 60"/>
                <a:gd name="T65" fmla="*/ 1 h 30"/>
                <a:gd name="T66" fmla="*/ 48 w 60"/>
                <a:gd name="T67" fmla="*/ 0 h 30"/>
                <a:gd name="T68" fmla="*/ 45 w 60"/>
                <a:gd name="T6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0" h="30">
                  <a:moveTo>
                    <a:pt x="45" y="0"/>
                  </a:moveTo>
                  <a:lnTo>
                    <a:pt x="15" y="0"/>
                  </a:lnTo>
                  <a:lnTo>
                    <a:pt x="11" y="0"/>
                  </a:lnTo>
                  <a:lnTo>
                    <a:pt x="9" y="1"/>
                  </a:lnTo>
                  <a:lnTo>
                    <a:pt x="6" y="2"/>
                  </a:lnTo>
                  <a:lnTo>
                    <a:pt x="4" y="5"/>
                  </a:lnTo>
                  <a:lnTo>
                    <a:pt x="2" y="7"/>
                  </a:lnTo>
                  <a:lnTo>
                    <a:pt x="1" y="9"/>
                  </a:lnTo>
                  <a:lnTo>
                    <a:pt x="0" y="12"/>
                  </a:lnTo>
                  <a:lnTo>
                    <a:pt x="0" y="15"/>
                  </a:lnTo>
                  <a:lnTo>
                    <a:pt x="0" y="17"/>
                  </a:lnTo>
                  <a:lnTo>
                    <a:pt x="1" y="21"/>
                  </a:lnTo>
                  <a:lnTo>
                    <a:pt x="2" y="23"/>
                  </a:lnTo>
                  <a:lnTo>
                    <a:pt x="4" y="26"/>
                  </a:lnTo>
                  <a:lnTo>
                    <a:pt x="6" y="27"/>
                  </a:lnTo>
                  <a:lnTo>
                    <a:pt x="9" y="29"/>
                  </a:lnTo>
                  <a:lnTo>
                    <a:pt x="11" y="29"/>
                  </a:lnTo>
                  <a:lnTo>
                    <a:pt x="15" y="30"/>
                  </a:lnTo>
                  <a:lnTo>
                    <a:pt x="45" y="30"/>
                  </a:lnTo>
                  <a:lnTo>
                    <a:pt x="48" y="29"/>
                  </a:lnTo>
                  <a:lnTo>
                    <a:pt x="51" y="29"/>
                  </a:lnTo>
                  <a:lnTo>
                    <a:pt x="53" y="27"/>
                  </a:lnTo>
                  <a:lnTo>
                    <a:pt x="55" y="26"/>
                  </a:lnTo>
                  <a:lnTo>
                    <a:pt x="57" y="23"/>
                  </a:lnTo>
                  <a:lnTo>
                    <a:pt x="59" y="21"/>
                  </a:lnTo>
                  <a:lnTo>
                    <a:pt x="60" y="17"/>
                  </a:lnTo>
                  <a:lnTo>
                    <a:pt x="60" y="15"/>
                  </a:lnTo>
                  <a:lnTo>
                    <a:pt x="60" y="12"/>
                  </a:lnTo>
                  <a:lnTo>
                    <a:pt x="59" y="9"/>
                  </a:lnTo>
                  <a:lnTo>
                    <a:pt x="57" y="7"/>
                  </a:lnTo>
                  <a:lnTo>
                    <a:pt x="55" y="5"/>
                  </a:lnTo>
                  <a:lnTo>
                    <a:pt x="53" y="2"/>
                  </a:lnTo>
                  <a:lnTo>
                    <a:pt x="51" y="1"/>
                  </a:lnTo>
                  <a:lnTo>
                    <a:pt x="48" y="0"/>
                  </a:lnTo>
                  <a:lnTo>
                    <a:pt x="4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531">
              <a:extLst>
                <a:ext uri="{FF2B5EF4-FFF2-40B4-BE49-F238E27FC236}">
                  <a16:creationId xmlns:a16="http://schemas.microsoft.com/office/drawing/2014/main" id="{920FCEC6-778C-4895-A879-B9566D098A75}"/>
                </a:ext>
              </a:extLst>
            </p:cNvPr>
            <p:cNvSpPr>
              <a:spLocks noEditPoints="1"/>
            </p:cNvSpPr>
            <p:nvPr/>
          </p:nvSpPr>
          <p:spPr bwMode="auto">
            <a:xfrm>
              <a:off x="2603500" y="2530475"/>
              <a:ext cx="114300" cy="114300"/>
            </a:xfrm>
            <a:custGeom>
              <a:avLst/>
              <a:gdLst>
                <a:gd name="T0" fmla="*/ 167 w 362"/>
                <a:gd name="T1" fmla="*/ 103 h 362"/>
                <a:gd name="T2" fmla="*/ 169 w 362"/>
                <a:gd name="T3" fmla="*/ 98 h 362"/>
                <a:gd name="T4" fmla="*/ 172 w 362"/>
                <a:gd name="T5" fmla="*/ 94 h 362"/>
                <a:gd name="T6" fmla="*/ 177 w 362"/>
                <a:gd name="T7" fmla="*/ 92 h 362"/>
                <a:gd name="T8" fmla="*/ 184 w 362"/>
                <a:gd name="T9" fmla="*/ 92 h 362"/>
                <a:gd name="T10" fmla="*/ 189 w 362"/>
                <a:gd name="T11" fmla="*/ 94 h 362"/>
                <a:gd name="T12" fmla="*/ 193 w 362"/>
                <a:gd name="T13" fmla="*/ 98 h 362"/>
                <a:gd name="T14" fmla="*/ 196 w 362"/>
                <a:gd name="T15" fmla="*/ 103 h 362"/>
                <a:gd name="T16" fmla="*/ 196 w 362"/>
                <a:gd name="T17" fmla="*/ 181 h 362"/>
                <a:gd name="T18" fmla="*/ 244 w 362"/>
                <a:gd name="T19" fmla="*/ 182 h 362"/>
                <a:gd name="T20" fmla="*/ 249 w 362"/>
                <a:gd name="T21" fmla="*/ 184 h 362"/>
                <a:gd name="T22" fmla="*/ 254 w 362"/>
                <a:gd name="T23" fmla="*/ 188 h 362"/>
                <a:gd name="T24" fmla="*/ 256 w 362"/>
                <a:gd name="T25" fmla="*/ 193 h 362"/>
                <a:gd name="T26" fmla="*/ 256 w 362"/>
                <a:gd name="T27" fmla="*/ 199 h 362"/>
                <a:gd name="T28" fmla="*/ 254 w 362"/>
                <a:gd name="T29" fmla="*/ 204 h 362"/>
                <a:gd name="T30" fmla="*/ 249 w 362"/>
                <a:gd name="T31" fmla="*/ 208 h 362"/>
                <a:gd name="T32" fmla="*/ 244 w 362"/>
                <a:gd name="T33" fmla="*/ 211 h 362"/>
                <a:gd name="T34" fmla="*/ 181 w 362"/>
                <a:gd name="T35" fmla="*/ 212 h 362"/>
                <a:gd name="T36" fmla="*/ 175 w 362"/>
                <a:gd name="T37" fmla="*/ 211 h 362"/>
                <a:gd name="T38" fmla="*/ 170 w 362"/>
                <a:gd name="T39" fmla="*/ 206 h 362"/>
                <a:gd name="T40" fmla="*/ 167 w 362"/>
                <a:gd name="T41" fmla="*/ 202 h 362"/>
                <a:gd name="T42" fmla="*/ 166 w 362"/>
                <a:gd name="T43" fmla="*/ 197 h 362"/>
                <a:gd name="T44" fmla="*/ 181 w 362"/>
                <a:gd name="T45" fmla="*/ 362 h 362"/>
                <a:gd name="T46" fmla="*/ 217 w 362"/>
                <a:gd name="T47" fmla="*/ 359 h 362"/>
                <a:gd name="T48" fmla="*/ 251 w 362"/>
                <a:gd name="T49" fmla="*/ 348 h 362"/>
                <a:gd name="T50" fmla="*/ 281 w 362"/>
                <a:gd name="T51" fmla="*/ 331 h 362"/>
                <a:gd name="T52" fmla="*/ 308 w 362"/>
                <a:gd name="T53" fmla="*/ 309 h 362"/>
                <a:gd name="T54" fmla="*/ 331 w 362"/>
                <a:gd name="T55" fmla="*/ 282 h 362"/>
                <a:gd name="T56" fmla="*/ 347 w 362"/>
                <a:gd name="T57" fmla="*/ 251 h 362"/>
                <a:gd name="T58" fmla="*/ 358 w 362"/>
                <a:gd name="T59" fmla="*/ 217 h 362"/>
                <a:gd name="T60" fmla="*/ 362 w 362"/>
                <a:gd name="T61" fmla="*/ 182 h 362"/>
                <a:gd name="T62" fmla="*/ 358 w 362"/>
                <a:gd name="T63" fmla="*/ 145 h 362"/>
                <a:gd name="T64" fmla="*/ 347 w 362"/>
                <a:gd name="T65" fmla="*/ 111 h 362"/>
                <a:gd name="T66" fmla="*/ 331 w 362"/>
                <a:gd name="T67" fmla="*/ 80 h 362"/>
                <a:gd name="T68" fmla="*/ 308 w 362"/>
                <a:gd name="T69" fmla="*/ 53 h 362"/>
                <a:gd name="T70" fmla="*/ 281 w 362"/>
                <a:gd name="T71" fmla="*/ 31 h 362"/>
                <a:gd name="T72" fmla="*/ 251 w 362"/>
                <a:gd name="T73" fmla="*/ 14 h 362"/>
                <a:gd name="T74" fmla="*/ 217 w 362"/>
                <a:gd name="T75" fmla="*/ 5 h 362"/>
                <a:gd name="T76" fmla="*/ 181 w 362"/>
                <a:gd name="T77" fmla="*/ 0 h 362"/>
                <a:gd name="T78" fmla="*/ 144 w 362"/>
                <a:gd name="T79" fmla="*/ 5 h 362"/>
                <a:gd name="T80" fmla="*/ 111 w 362"/>
                <a:gd name="T81" fmla="*/ 14 h 362"/>
                <a:gd name="T82" fmla="*/ 80 w 362"/>
                <a:gd name="T83" fmla="*/ 31 h 362"/>
                <a:gd name="T84" fmla="*/ 53 w 362"/>
                <a:gd name="T85" fmla="*/ 53 h 362"/>
                <a:gd name="T86" fmla="*/ 32 w 362"/>
                <a:gd name="T87" fmla="*/ 80 h 362"/>
                <a:gd name="T88" fmla="*/ 14 w 362"/>
                <a:gd name="T89" fmla="*/ 111 h 362"/>
                <a:gd name="T90" fmla="*/ 4 w 362"/>
                <a:gd name="T91" fmla="*/ 145 h 362"/>
                <a:gd name="T92" fmla="*/ 0 w 362"/>
                <a:gd name="T93" fmla="*/ 182 h 362"/>
                <a:gd name="T94" fmla="*/ 4 w 362"/>
                <a:gd name="T95" fmla="*/ 217 h 362"/>
                <a:gd name="T96" fmla="*/ 14 w 362"/>
                <a:gd name="T97" fmla="*/ 251 h 362"/>
                <a:gd name="T98" fmla="*/ 32 w 362"/>
                <a:gd name="T99" fmla="*/ 282 h 362"/>
                <a:gd name="T100" fmla="*/ 53 w 362"/>
                <a:gd name="T101" fmla="*/ 309 h 362"/>
                <a:gd name="T102" fmla="*/ 80 w 362"/>
                <a:gd name="T103" fmla="*/ 331 h 362"/>
                <a:gd name="T104" fmla="*/ 111 w 362"/>
                <a:gd name="T105" fmla="*/ 348 h 362"/>
                <a:gd name="T106" fmla="*/ 144 w 362"/>
                <a:gd name="T107" fmla="*/ 359 h 362"/>
                <a:gd name="T108" fmla="*/ 181 w 362"/>
                <a:gd name="T109" fmla="*/ 36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62" h="362">
                  <a:moveTo>
                    <a:pt x="166" y="105"/>
                  </a:moveTo>
                  <a:lnTo>
                    <a:pt x="167" y="103"/>
                  </a:lnTo>
                  <a:lnTo>
                    <a:pt x="167" y="100"/>
                  </a:lnTo>
                  <a:lnTo>
                    <a:pt x="169" y="98"/>
                  </a:lnTo>
                  <a:lnTo>
                    <a:pt x="170" y="95"/>
                  </a:lnTo>
                  <a:lnTo>
                    <a:pt x="172" y="94"/>
                  </a:lnTo>
                  <a:lnTo>
                    <a:pt x="175" y="92"/>
                  </a:lnTo>
                  <a:lnTo>
                    <a:pt x="177" y="92"/>
                  </a:lnTo>
                  <a:lnTo>
                    <a:pt x="181" y="90"/>
                  </a:lnTo>
                  <a:lnTo>
                    <a:pt x="184" y="92"/>
                  </a:lnTo>
                  <a:lnTo>
                    <a:pt x="187" y="92"/>
                  </a:lnTo>
                  <a:lnTo>
                    <a:pt x="189" y="94"/>
                  </a:lnTo>
                  <a:lnTo>
                    <a:pt x="191" y="95"/>
                  </a:lnTo>
                  <a:lnTo>
                    <a:pt x="193" y="98"/>
                  </a:lnTo>
                  <a:lnTo>
                    <a:pt x="195" y="100"/>
                  </a:lnTo>
                  <a:lnTo>
                    <a:pt x="196" y="103"/>
                  </a:lnTo>
                  <a:lnTo>
                    <a:pt x="196" y="105"/>
                  </a:lnTo>
                  <a:lnTo>
                    <a:pt x="196" y="181"/>
                  </a:lnTo>
                  <a:lnTo>
                    <a:pt x="241" y="181"/>
                  </a:lnTo>
                  <a:lnTo>
                    <a:pt x="244" y="182"/>
                  </a:lnTo>
                  <a:lnTo>
                    <a:pt x="247" y="183"/>
                  </a:lnTo>
                  <a:lnTo>
                    <a:pt x="249" y="184"/>
                  </a:lnTo>
                  <a:lnTo>
                    <a:pt x="251" y="186"/>
                  </a:lnTo>
                  <a:lnTo>
                    <a:pt x="254" y="188"/>
                  </a:lnTo>
                  <a:lnTo>
                    <a:pt x="255" y="190"/>
                  </a:lnTo>
                  <a:lnTo>
                    <a:pt x="256" y="193"/>
                  </a:lnTo>
                  <a:lnTo>
                    <a:pt x="256" y="197"/>
                  </a:lnTo>
                  <a:lnTo>
                    <a:pt x="256" y="199"/>
                  </a:lnTo>
                  <a:lnTo>
                    <a:pt x="255" y="202"/>
                  </a:lnTo>
                  <a:lnTo>
                    <a:pt x="254" y="204"/>
                  </a:lnTo>
                  <a:lnTo>
                    <a:pt x="251" y="206"/>
                  </a:lnTo>
                  <a:lnTo>
                    <a:pt x="249" y="208"/>
                  </a:lnTo>
                  <a:lnTo>
                    <a:pt x="247" y="211"/>
                  </a:lnTo>
                  <a:lnTo>
                    <a:pt x="244" y="211"/>
                  </a:lnTo>
                  <a:lnTo>
                    <a:pt x="241" y="212"/>
                  </a:lnTo>
                  <a:lnTo>
                    <a:pt x="181" y="212"/>
                  </a:lnTo>
                  <a:lnTo>
                    <a:pt x="177" y="211"/>
                  </a:lnTo>
                  <a:lnTo>
                    <a:pt x="175" y="211"/>
                  </a:lnTo>
                  <a:lnTo>
                    <a:pt x="172" y="208"/>
                  </a:lnTo>
                  <a:lnTo>
                    <a:pt x="170" y="206"/>
                  </a:lnTo>
                  <a:lnTo>
                    <a:pt x="169" y="204"/>
                  </a:lnTo>
                  <a:lnTo>
                    <a:pt x="167" y="202"/>
                  </a:lnTo>
                  <a:lnTo>
                    <a:pt x="167" y="199"/>
                  </a:lnTo>
                  <a:lnTo>
                    <a:pt x="166" y="197"/>
                  </a:lnTo>
                  <a:lnTo>
                    <a:pt x="166" y="105"/>
                  </a:lnTo>
                  <a:close/>
                  <a:moveTo>
                    <a:pt x="181" y="362"/>
                  </a:moveTo>
                  <a:lnTo>
                    <a:pt x="200" y="361"/>
                  </a:lnTo>
                  <a:lnTo>
                    <a:pt x="217" y="359"/>
                  </a:lnTo>
                  <a:lnTo>
                    <a:pt x="234" y="353"/>
                  </a:lnTo>
                  <a:lnTo>
                    <a:pt x="251" y="348"/>
                  </a:lnTo>
                  <a:lnTo>
                    <a:pt x="268" y="340"/>
                  </a:lnTo>
                  <a:lnTo>
                    <a:pt x="281" y="331"/>
                  </a:lnTo>
                  <a:lnTo>
                    <a:pt x="295" y="320"/>
                  </a:lnTo>
                  <a:lnTo>
                    <a:pt x="308" y="309"/>
                  </a:lnTo>
                  <a:lnTo>
                    <a:pt x="320" y="296"/>
                  </a:lnTo>
                  <a:lnTo>
                    <a:pt x="331" y="282"/>
                  </a:lnTo>
                  <a:lnTo>
                    <a:pt x="339" y="267"/>
                  </a:lnTo>
                  <a:lnTo>
                    <a:pt x="347" y="251"/>
                  </a:lnTo>
                  <a:lnTo>
                    <a:pt x="353" y="235"/>
                  </a:lnTo>
                  <a:lnTo>
                    <a:pt x="358" y="217"/>
                  </a:lnTo>
                  <a:lnTo>
                    <a:pt x="361" y="200"/>
                  </a:lnTo>
                  <a:lnTo>
                    <a:pt x="362" y="182"/>
                  </a:lnTo>
                  <a:lnTo>
                    <a:pt x="361" y="162"/>
                  </a:lnTo>
                  <a:lnTo>
                    <a:pt x="358" y="145"/>
                  </a:lnTo>
                  <a:lnTo>
                    <a:pt x="353" y="127"/>
                  </a:lnTo>
                  <a:lnTo>
                    <a:pt x="347" y="111"/>
                  </a:lnTo>
                  <a:lnTo>
                    <a:pt x="339" y="95"/>
                  </a:lnTo>
                  <a:lnTo>
                    <a:pt x="331" y="80"/>
                  </a:lnTo>
                  <a:lnTo>
                    <a:pt x="320" y="66"/>
                  </a:lnTo>
                  <a:lnTo>
                    <a:pt x="308" y="53"/>
                  </a:lnTo>
                  <a:lnTo>
                    <a:pt x="295" y="42"/>
                  </a:lnTo>
                  <a:lnTo>
                    <a:pt x="281" y="31"/>
                  </a:lnTo>
                  <a:lnTo>
                    <a:pt x="268" y="22"/>
                  </a:lnTo>
                  <a:lnTo>
                    <a:pt x="251" y="14"/>
                  </a:lnTo>
                  <a:lnTo>
                    <a:pt x="234" y="9"/>
                  </a:lnTo>
                  <a:lnTo>
                    <a:pt x="217" y="5"/>
                  </a:lnTo>
                  <a:lnTo>
                    <a:pt x="200" y="1"/>
                  </a:lnTo>
                  <a:lnTo>
                    <a:pt x="181" y="0"/>
                  </a:lnTo>
                  <a:lnTo>
                    <a:pt x="162" y="1"/>
                  </a:lnTo>
                  <a:lnTo>
                    <a:pt x="144" y="5"/>
                  </a:lnTo>
                  <a:lnTo>
                    <a:pt x="127" y="9"/>
                  </a:lnTo>
                  <a:lnTo>
                    <a:pt x="111" y="14"/>
                  </a:lnTo>
                  <a:lnTo>
                    <a:pt x="95" y="22"/>
                  </a:lnTo>
                  <a:lnTo>
                    <a:pt x="80" y="31"/>
                  </a:lnTo>
                  <a:lnTo>
                    <a:pt x="66" y="42"/>
                  </a:lnTo>
                  <a:lnTo>
                    <a:pt x="53" y="53"/>
                  </a:lnTo>
                  <a:lnTo>
                    <a:pt x="41" y="66"/>
                  </a:lnTo>
                  <a:lnTo>
                    <a:pt x="32" y="80"/>
                  </a:lnTo>
                  <a:lnTo>
                    <a:pt x="22" y="95"/>
                  </a:lnTo>
                  <a:lnTo>
                    <a:pt x="14" y="111"/>
                  </a:lnTo>
                  <a:lnTo>
                    <a:pt x="8" y="128"/>
                  </a:lnTo>
                  <a:lnTo>
                    <a:pt x="4" y="145"/>
                  </a:lnTo>
                  <a:lnTo>
                    <a:pt x="2" y="162"/>
                  </a:lnTo>
                  <a:lnTo>
                    <a:pt x="0" y="182"/>
                  </a:lnTo>
                  <a:lnTo>
                    <a:pt x="2" y="200"/>
                  </a:lnTo>
                  <a:lnTo>
                    <a:pt x="4" y="217"/>
                  </a:lnTo>
                  <a:lnTo>
                    <a:pt x="8" y="235"/>
                  </a:lnTo>
                  <a:lnTo>
                    <a:pt x="14" y="251"/>
                  </a:lnTo>
                  <a:lnTo>
                    <a:pt x="22" y="267"/>
                  </a:lnTo>
                  <a:lnTo>
                    <a:pt x="32" y="282"/>
                  </a:lnTo>
                  <a:lnTo>
                    <a:pt x="41" y="296"/>
                  </a:lnTo>
                  <a:lnTo>
                    <a:pt x="53" y="309"/>
                  </a:lnTo>
                  <a:lnTo>
                    <a:pt x="66" y="320"/>
                  </a:lnTo>
                  <a:lnTo>
                    <a:pt x="80" y="331"/>
                  </a:lnTo>
                  <a:lnTo>
                    <a:pt x="95" y="340"/>
                  </a:lnTo>
                  <a:lnTo>
                    <a:pt x="111" y="348"/>
                  </a:lnTo>
                  <a:lnTo>
                    <a:pt x="127" y="353"/>
                  </a:lnTo>
                  <a:lnTo>
                    <a:pt x="144" y="359"/>
                  </a:lnTo>
                  <a:lnTo>
                    <a:pt x="162" y="361"/>
                  </a:lnTo>
                  <a:lnTo>
                    <a:pt x="181" y="3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532">
              <a:extLst>
                <a:ext uri="{FF2B5EF4-FFF2-40B4-BE49-F238E27FC236}">
                  <a16:creationId xmlns:a16="http://schemas.microsoft.com/office/drawing/2014/main" id="{110F6C4B-133D-4640-A597-38C122A9C0DF}"/>
                </a:ext>
              </a:extLst>
            </p:cNvPr>
            <p:cNvSpPr>
              <a:spLocks/>
            </p:cNvSpPr>
            <p:nvPr/>
          </p:nvSpPr>
          <p:spPr bwMode="auto">
            <a:xfrm>
              <a:off x="2689225" y="2732088"/>
              <a:ext cx="47625" cy="47625"/>
            </a:xfrm>
            <a:custGeom>
              <a:avLst/>
              <a:gdLst>
                <a:gd name="T0" fmla="*/ 67 w 150"/>
                <a:gd name="T1" fmla="*/ 0 h 150"/>
                <a:gd name="T2" fmla="*/ 52 w 150"/>
                <a:gd name="T3" fmla="*/ 3 h 150"/>
                <a:gd name="T4" fmla="*/ 38 w 150"/>
                <a:gd name="T5" fmla="*/ 9 h 150"/>
                <a:gd name="T6" fmla="*/ 27 w 150"/>
                <a:gd name="T7" fmla="*/ 17 h 150"/>
                <a:gd name="T8" fmla="*/ 17 w 150"/>
                <a:gd name="T9" fmla="*/ 27 h 150"/>
                <a:gd name="T10" fmla="*/ 8 w 150"/>
                <a:gd name="T11" fmla="*/ 39 h 150"/>
                <a:gd name="T12" fmla="*/ 3 w 150"/>
                <a:gd name="T13" fmla="*/ 53 h 150"/>
                <a:gd name="T14" fmla="*/ 0 w 150"/>
                <a:gd name="T15" fmla="*/ 68 h 150"/>
                <a:gd name="T16" fmla="*/ 0 w 150"/>
                <a:gd name="T17" fmla="*/ 83 h 150"/>
                <a:gd name="T18" fmla="*/ 3 w 150"/>
                <a:gd name="T19" fmla="*/ 98 h 150"/>
                <a:gd name="T20" fmla="*/ 8 w 150"/>
                <a:gd name="T21" fmla="*/ 111 h 150"/>
                <a:gd name="T22" fmla="*/ 17 w 150"/>
                <a:gd name="T23" fmla="*/ 123 h 150"/>
                <a:gd name="T24" fmla="*/ 27 w 150"/>
                <a:gd name="T25" fmla="*/ 133 h 150"/>
                <a:gd name="T26" fmla="*/ 38 w 150"/>
                <a:gd name="T27" fmla="*/ 141 h 150"/>
                <a:gd name="T28" fmla="*/ 52 w 150"/>
                <a:gd name="T29" fmla="*/ 147 h 150"/>
                <a:gd name="T30" fmla="*/ 67 w 150"/>
                <a:gd name="T31" fmla="*/ 150 h 150"/>
                <a:gd name="T32" fmla="*/ 82 w 150"/>
                <a:gd name="T33" fmla="*/ 150 h 150"/>
                <a:gd name="T34" fmla="*/ 97 w 150"/>
                <a:gd name="T35" fmla="*/ 147 h 150"/>
                <a:gd name="T36" fmla="*/ 110 w 150"/>
                <a:gd name="T37" fmla="*/ 141 h 150"/>
                <a:gd name="T38" fmla="*/ 122 w 150"/>
                <a:gd name="T39" fmla="*/ 133 h 150"/>
                <a:gd name="T40" fmla="*/ 133 w 150"/>
                <a:gd name="T41" fmla="*/ 123 h 150"/>
                <a:gd name="T42" fmla="*/ 140 w 150"/>
                <a:gd name="T43" fmla="*/ 111 h 150"/>
                <a:gd name="T44" fmla="*/ 147 w 150"/>
                <a:gd name="T45" fmla="*/ 98 h 150"/>
                <a:gd name="T46" fmla="*/ 150 w 150"/>
                <a:gd name="T47" fmla="*/ 83 h 150"/>
                <a:gd name="T48" fmla="*/ 150 w 150"/>
                <a:gd name="T49" fmla="*/ 68 h 150"/>
                <a:gd name="T50" fmla="*/ 147 w 150"/>
                <a:gd name="T51" fmla="*/ 53 h 150"/>
                <a:gd name="T52" fmla="*/ 140 w 150"/>
                <a:gd name="T53" fmla="*/ 39 h 150"/>
                <a:gd name="T54" fmla="*/ 133 w 150"/>
                <a:gd name="T55" fmla="*/ 27 h 150"/>
                <a:gd name="T56" fmla="*/ 122 w 150"/>
                <a:gd name="T57" fmla="*/ 17 h 150"/>
                <a:gd name="T58" fmla="*/ 110 w 150"/>
                <a:gd name="T59" fmla="*/ 9 h 150"/>
                <a:gd name="T60" fmla="*/ 97 w 150"/>
                <a:gd name="T61" fmla="*/ 3 h 150"/>
                <a:gd name="T62" fmla="*/ 82 w 150"/>
                <a:gd name="T63"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0" h="150">
                  <a:moveTo>
                    <a:pt x="75" y="0"/>
                  </a:moveTo>
                  <a:lnTo>
                    <a:pt x="67" y="0"/>
                  </a:lnTo>
                  <a:lnTo>
                    <a:pt x="60" y="1"/>
                  </a:lnTo>
                  <a:lnTo>
                    <a:pt x="52" y="3"/>
                  </a:lnTo>
                  <a:lnTo>
                    <a:pt x="45" y="6"/>
                  </a:lnTo>
                  <a:lnTo>
                    <a:pt x="38" y="9"/>
                  </a:lnTo>
                  <a:lnTo>
                    <a:pt x="32" y="13"/>
                  </a:lnTo>
                  <a:lnTo>
                    <a:pt x="27" y="17"/>
                  </a:lnTo>
                  <a:lnTo>
                    <a:pt x="21" y="22"/>
                  </a:lnTo>
                  <a:lnTo>
                    <a:pt x="17" y="27"/>
                  </a:lnTo>
                  <a:lnTo>
                    <a:pt x="13" y="33"/>
                  </a:lnTo>
                  <a:lnTo>
                    <a:pt x="8" y="39"/>
                  </a:lnTo>
                  <a:lnTo>
                    <a:pt x="5" y="45"/>
                  </a:lnTo>
                  <a:lnTo>
                    <a:pt x="3" y="53"/>
                  </a:lnTo>
                  <a:lnTo>
                    <a:pt x="1" y="60"/>
                  </a:lnTo>
                  <a:lnTo>
                    <a:pt x="0" y="68"/>
                  </a:lnTo>
                  <a:lnTo>
                    <a:pt x="0" y="75"/>
                  </a:lnTo>
                  <a:lnTo>
                    <a:pt x="0" y="83"/>
                  </a:lnTo>
                  <a:lnTo>
                    <a:pt x="1" y="90"/>
                  </a:lnTo>
                  <a:lnTo>
                    <a:pt x="3" y="98"/>
                  </a:lnTo>
                  <a:lnTo>
                    <a:pt x="5" y="104"/>
                  </a:lnTo>
                  <a:lnTo>
                    <a:pt x="8" y="111"/>
                  </a:lnTo>
                  <a:lnTo>
                    <a:pt x="13" y="117"/>
                  </a:lnTo>
                  <a:lnTo>
                    <a:pt x="17" y="123"/>
                  </a:lnTo>
                  <a:lnTo>
                    <a:pt x="21" y="128"/>
                  </a:lnTo>
                  <a:lnTo>
                    <a:pt x="27" y="133"/>
                  </a:lnTo>
                  <a:lnTo>
                    <a:pt x="32" y="138"/>
                  </a:lnTo>
                  <a:lnTo>
                    <a:pt x="38" y="141"/>
                  </a:lnTo>
                  <a:lnTo>
                    <a:pt x="45" y="144"/>
                  </a:lnTo>
                  <a:lnTo>
                    <a:pt x="52" y="147"/>
                  </a:lnTo>
                  <a:lnTo>
                    <a:pt x="60" y="149"/>
                  </a:lnTo>
                  <a:lnTo>
                    <a:pt x="67" y="150"/>
                  </a:lnTo>
                  <a:lnTo>
                    <a:pt x="75" y="150"/>
                  </a:lnTo>
                  <a:lnTo>
                    <a:pt x="82" y="150"/>
                  </a:lnTo>
                  <a:lnTo>
                    <a:pt x="90" y="149"/>
                  </a:lnTo>
                  <a:lnTo>
                    <a:pt x="97" y="147"/>
                  </a:lnTo>
                  <a:lnTo>
                    <a:pt x="104" y="144"/>
                  </a:lnTo>
                  <a:lnTo>
                    <a:pt x="110" y="141"/>
                  </a:lnTo>
                  <a:lnTo>
                    <a:pt x="117" y="138"/>
                  </a:lnTo>
                  <a:lnTo>
                    <a:pt x="122" y="133"/>
                  </a:lnTo>
                  <a:lnTo>
                    <a:pt x="127" y="128"/>
                  </a:lnTo>
                  <a:lnTo>
                    <a:pt x="133" y="123"/>
                  </a:lnTo>
                  <a:lnTo>
                    <a:pt x="137" y="117"/>
                  </a:lnTo>
                  <a:lnTo>
                    <a:pt x="140" y="111"/>
                  </a:lnTo>
                  <a:lnTo>
                    <a:pt x="144" y="104"/>
                  </a:lnTo>
                  <a:lnTo>
                    <a:pt x="147" y="98"/>
                  </a:lnTo>
                  <a:lnTo>
                    <a:pt x="148" y="90"/>
                  </a:lnTo>
                  <a:lnTo>
                    <a:pt x="150" y="83"/>
                  </a:lnTo>
                  <a:lnTo>
                    <a:pt x="150" y="75"/>
                  </a:lnTo>
                  <a:lnTo>
                    <a:pt x="150" y="68"/>
                  </a:lnTo>
                  <a:lnTo>
                    <a:pt x="148" y="60"/>
                  </a:lnTo>
                  <a:lnTo>
                    <a:pt x="147" y="53"/>
                  </a:lnTo>
                  <a:lnTo>
                    <a:pt x="144" y="45"/>
                  </a:lnTo>
                  <a:lnTo>
                    <a:pt x="140" y="39"/>
                  </a:lnTo>
                  <a:lnTo>
                    <a:pt x="137" y="33"/>
                  </a:lnTo>
                  <a:lnTo>
                    <a:pt x="133" y="27"/>
                  </a:lnTo>
                  <a:lnTo>
                    <a:pt x="127" y="22"/>
                  </a:lnTo>
                  <a:lnTo>
                    <a:pt x="122" y="17"/>
                  </a:lnTo>
                  <a:lnTo>
                    <a:pt x="117" y="13"/>
                  </a:lnTo>
                  <a:lnTo>
                    <a:pt x="110" y="9"/>
                  </a:lnTo>
                  <a:lnTo>
                    <a:pt x="104" y="6"/>
                  </a:lnTo>
                  <a:lnTo>
                    <a:pt x="97" y="3"/>
                  </a:lnTo>
                  <a:lnTo>
                    <a:pt x="90" y="1"/>
                  </a:lnTo>
                  <a:lnTo>
                    <a:pt x="82" y="0"/>
                  </a:lnTo>
                  <a:lnTo>
                    <a:pt x="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533">
              <a:extLst>
                <a:ext uri="{FF2B5EF4-FFF2-40B4-BE49-F238E27FC236}">
                  <a16:creationId xmlns:a16="http://schemas.microsoft.com/office/drawing/2014/main" id="{0C2E502F-4DF8-4D3B-B58A-75D44A2D9D99}"/>
                </a:ext>
              </a:extLst>
            </p:cNvPr>
            <p:cNvSpPr>
              <a:spLocks noEditPoints="1"/>
            </p:cNvSpPr>
            <p:nvPr/>
          </p:nvSpPr>
          <p:spPr bwMode="auto">
            <a:xfrm>
              <a:off x="2789238" y="2654300"/>
              <a:ext cx="96838" cy="106363"/>
            </a:xfrm>
            <a:custGeom>
              <a:avLst/>
              <a:gdLst>
                <a:gd name="T0" fmla="*/ 30 w 301"/>
                <a:gd name="T1" fmla="*/ 30 h 331"/>
                <a:gd name="T2" fmla="*/ 250 w 301"/>
                <a:gd name="T3" fmla="*/ 150 h 331"/>
                <a:gd name="T4" fmla="*/ 301 w 301"/>
                <a:gd name="T5" fmla="*/ 165 h 331"/>
                <a:gd name="T6" fmla="*/ 300 w 301"/>
                <a:gd name="T7" fmla="*/ 161 h 331"/>
                <a:gd name="T8" fmla="*/ 300 w 301"/>
                <a:gd name="T9" fmla="*/ 160 h 331"/>
                <a:gd name="T10" fmla="*/ 297 w 301"/>
                <a:gd name="T11" fmla="*/ 155 h 331"/>
                <a:gd name="T12" fmla="*/ 297 w 301"/>
                <a:gd name="T13" fmla="*/ 155 h 331"/>
                <a:gd name="T14" fmla="*/ 144 w 301"/>
                <a:gd name="T15" fmla="*/ 2 h 331"/>
                <a:gd name="T16" fmla="*/ 138 w 301"/>
                <a:gd name="T17" fmla="*/ 0 h 331"/>
                <a:gd name="T18" fmla="*/ 15 w 301"/>
                <a:gd name="T19" fmla="*/ 0 h 331"/>
                <a:gd name="T20" fmla="*/ 10 w 301"/>
                <a:gd name="T21" fmla="*/ 1 h 331"/>
                <a:gd name="T22" fmla="*/ 4 w 301"/>
                <a:gd name="T23" fmla="*/ 4 h 331"/>
                <a:gd name="T24" fmla="*/ 1 w 301"/>
                <a:gd name="T25" fmla="*/ 10 h 331"/>
                <a:gd name="T26" fmla="*/ 0 w 301"/>
                <a:gd name="T27" fmla="*/ 15 h 331"/>
                <a:gd name="T28" fmla="*/ 0 w 301"/>
                <a:gd name="T29" fmla="*/ 316 h 331"/>
                <a:gd name="T30" fmla="*/ 1 w 301"/>
                <a:gd name="T31" fmla="*/ 322 h 331"/>
                <a:gd name="T32" fmla="*/ 4 w 301"/>
                <a:gd name="T33" fmla="*/ 327 h 331"/>
                <a:gd name="T34" fmla="*/ 10 w 301"/>
                <a:gd name="T35" fmla="*/ 330 h 331"/>
                <a:gd name="T36" fmla="*/ 15 w 301"/>
                <a:gd name="T37" fmla="*/ 331 h 331"/>
                <a:gd name="T38" fmla="*/ 31 w 301"/>
                <a:gd name="T39" fmla="*/ 324 h 331"/>
                <a:gd name="T40" fmla="*/ 31 w 301"/>
                <a:gd name="T41" fmla="*/ 306 h 331"/>
                <a:gd name="T42" fmla="*/ 35 w 301"/>
                <a:gd name="T43" fmla="*/ 285 h 331"/>
                <a:gd name="T44" fmla="*/ 43 w 301"/>
                <a:gd name="T45" fmla="*/ 266 h 331"/>
                <a:gd name="T46" fmla="*/ 55 w 301"/>
                <a:gd name="T47" fmla="*/ 249 h 331"/>
                <a:gd name="T48" fmla="*/ 69 w 301"/>
                <a:gd name="T49" fmla="*/ 235 h 331"/>
                <a:gd name="T50" fmla="*/ 86 w 301"/>
                <a:gd name="T51" fmla="*/ 223 h 331"/>
                <a:gd name="T52" fmla="*/ 104 w 301"/>
                <a:gd name="T53" fmla="*/ 215 h 331"/>
                <a:gd name="T54" fmla="*/ 126 w 301"/>
                <a:gd name="T55" fmla="*/ 211 h 331"/>
                <a:gd name="T56" fmla="*/ 147 w 301"/>
                <a:gd name="T57" fmla="*/ 211 h 331"/>
                <a:gd name="T58" fmla="*/ 167 w 301"/>
                <a:gd name="T59" fmla="*/ 215 h 331"/>
                <a:gd name="T60" fmla="*/ 186 w 301"/>
                <a:gd name="T61" fmla="*/ 223 h 331"/>
                <a:gd name="T62" fmla="*/ 203 w 301"/>
                <a:gd name="T63" fmla="*/ 235 h 331"/>
                <a:gd name="T64" fmla="*/ 217 w 301"/>
                <a:gd name="T65" fmla="*/ 249 h 331"/>
                <a:gd name="T66" fmla="*/ 229 w 301"/>
                <a:gd name="T67" fmla="*/ 266 h 331"/>
                <a:gd name="T68" fmla="*/ 236 w 301"/>
                <a:gd name="T69" fmla="*/ 285 h 331"/>
                <a:gd name="T70" fmla="*/ 240 w 301"/>
                <a:gd name="T71" fmla="*/ 306 h 331"/>
                <a:gd name="T72" fmla="*/ 241 w 301"/>
                <a:gd name="T73" fmla="*/ 324 h 331"/>
                <a:gd name="T74" fmla="*/ 286 w 301"/>
                <a:gd name="T75" fmla="*/ 331 h 331"/>
                <a:gd name="T76" fmla="*/ 292 w 301"/>
                <a:gd name="T77" fmla="*/ 330 h 331"/>
                <a:gd name="T78" fmla="*/ 297 w 301"/>
                <a:gd name="T79" fmla="*/ 327 h 331"/>
                <a:gd name="T80" fmla="*/ 300 w 301"/>
                <a:gd name="T81" fmla="*/ 322 h 331"/>
                <a:gd name="T82" fmla="*/ 301 w 301"/>
                <a:gd name="T83" fmla="*/ 316 h 331"/>
                <a:gd name="T84" fmla="*/ 301 w 301"/>
                <a:gd name="T85" fmla="*/ 16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1" h="331">
                  <a:moveTo>
                    <a:pt x="30" y="150"/>
                  </a:moveTo>
                  <a:lnTo>
                    <a:pt x="30" y="30"/>
                  </a:lnTo>
                  <a:lnTo>
                    <a:pt x="130" y="30"/>
                  </a:lnTo>
                  <a:lnTo>
                    <a:pt x="250" y="150"/>
                  </a:lnTo>
                  <a:lnTo>
                    <a:pt x="30" y="150"/>
                  </a:lnTo>
                  <a:close/>
                  <a:moveTo>
                    <a:pt x="301" y="165"/>
                  </a:moveTo>
                  <a:lnTo>
                    <a:pt x="300" y="163"/>
                  </a:lnTo>
                  <a:lnTo>
                    <a:pt x="300" y="161"/>
                  </a:lnTo>
                  <a:lnTo>
                    <a:pt x="300" y="160"/>
                  </a:lnTo>
                  <a:lnTo>
                    <a:pt x="300" y="160"/>
                  </a:lnTo>
                  <a:lnTo>
                    <a:pt x="298" y="156"/>
                  </a:lnTo>
                  <a:lnTo>
                    <a:pt x="297" y="155"/>
                  </a:lnTo>
                  <a:lnTo>
                    <a:pt x="297" y="155"/>
                  </a:lnTo>
                  <a:lnTo>
                    <a:pt x="297" y="155"/>
                  </a:lnTo>
                  <a:lnTo>
                    <a:pt x="147" y="4"/>
                  </a:lnTo>
                  <a:lnTo>
                    <a:pt x="144" y="2"/>
                  </a:lnTo>
                  <a:lnTo>
                    <a:pt x="142" y="1"/>
                  </a:lnTo>
                  <a:lnTo>
                    <a:pt x="138" y="0"/>
                  </a:lnTo>
                  <a:lnTo>
                    <a:pt x="136" y="0"/>
                  </a:lnTo>
                  <a:lnTo>
                    <a:pt x="15" y="0"/>
                  </a:lnTo>
                  <a:lnTo>
                    <a:pt x="12" y="0"/>
                  </a:lnTo>
                  <a:lnTo>
                    <a:pt x="10" y="1"/>
                  </a:lnTo>
                  <a:lnTo>
                    <a:pt x="7" y="2"/>
                  </a:lnTo>
                  <a:lnTo>
                    <a:pt x="4" y="4"/>
                  </a:lnTo>
                  <a:lnTo>
                    <a:pt x="3" y="6"/>
                  </a:lnTo>
                  <a:lnTo>
                    <a:pt x="1" y="10"/>
                  </a:lnTo>
                  <a:lnTo>
                    <a:pt x="1" y="12"/>
                  </a:lnTo>
                  <a:lnTo>
                    <a:pt x="0" y="15"/>
                  </a:lnTo>
                  <a:lnTo>
                    <a:pt x="0" y="165"/>
                  </a:lnTo>
                  <a:lnTo>
                    <a:pt x="0" y="316"/>
                  </a:lnTo>
                  <a:lnTo>
                    <a:pt x="1" y="320"/>
                  </a:lnTo>
                  <a:lnTo>
                    <a:pt x="1" y="322"/>
                  </a:lnTo>
                  <a:lnTo>
                    <a:pt x="3" y="325"/>
                  </a:lnTo>
                  <a:lnTo>
                    <a:pt x="4" y="327"/>
                  </a:lnTo>
                  <a:lnTo>
                    <a:pt x="7" y="328"/>
                  </a:lnTo>
                  <a:lnTo>
                    <a:pt x="10" y="330"/>
                  </a:lnTo>
                  <a:lnTo>
                    <a:pt x="12" y="331"/>
                  </a:lnTo>
                  <a:lnTo>
                    <a:pt x="15" y="331"/>
                  </a:lnTo>
                  <a:lnTo>
                    <a:pt x="31" y="331"/>
                  </a:lnTo>
                  <a:lnTo>
                    <a:pt x="31" y="324"/>
                  </a:lnTo>
                  <a:lnTo>
                    <a:pt x="30" y="316"/>
                  </a:lnTo>
                  <a:lnTo>
                    <a:pt x="31" y="306"/>
                  </a:lnTo>
                  <a:lnTo>
                    <a:pt x="32" y="295"/>
                  </a:lnTo>
                  <a:lnTo>
                    <a:pt x="35" y="285"/>
                  </a:lnTo>
                  <a:lnTo>
                    <a:pt x="39" y="276"/>
                  </a:lnTo>
                  <a:lnTo>
                    <a:pt x="43" y="266"/>
                  </a:lnTo>
                  <a:lnTo>
                    <a:pt x="48" y="257"/>
                  </a:lnTo>
                  <a:lnTo>
                    <a:pt x="55" y="249"/>
                  </a:lnTo>
                  <a:lnTo>
                    <a:pt x="61" y="241"/>
                  </a:lnTo>
                  <a:lnTo>
                    <a:pt x="69" y="235"/>
                  </a:lnTo>
                  <a:lnTo>
                    <a:pt x="77" y="228"/>
                  </a:lnTo>
                  <a:lnTo>
                    <a:pt x="86" y="223"/>
                  </a:lnTo>
                  <a:lnTo>
                    <a:pt x="94" y="219"/>
                  </a:lnTo>
                  <a:lnTo>
                    <a:pt x="104" y="215"/>
                  </a:lnTo>
                  <a:lnTo>
                    <a:pt x="115" y="213"/>
                  </a:lnTo>
                  <a:lnTo>
                    <a:pt x="126" y="211"/>
                  </a:lnTo>
                  <a:lnTo>
                    <a:pt x="136" y="211"/>
                  </a:lnTo>
                  <a:lnTo>
                    <a:pt x="147" y="211"/>
                  </a:lnTo>
                  <a:lnTo>
                    <a:pt x="157" y="213"/>
                  </a:lnTo>
                  <a:lnTo>
                    <a:pt x="167" y="215"/>
                  </a:lnTo>
                  <a:lnTo>
                    <a:pt x="177" y="219"/>
                  </a:lnTo>
                  <a:lnTo>
                    <a:pt x="186" y="223"/>
                  </a:lnTo>
                  <a:lnTo>
                    <a:pt x="194" y="228"/>
                  </a:lnTo>
                  <a:lnTo>
                    <a:pt x="203" y="235"/>
                  </a:lnTo>
                  <a:lnTo>
                    <a:pt x="210" y="241"/>
                  </a:lnTo>
                  <a:lnTo>
                    <a:pt x="217" y="249"/>
                  </a:lnTo>
                  <a:lnTo>
                    <a:pt x="223" y="257"/>
                  </a:lnTo>
                  <a:lnTo>
                    <a:pt x="229" y="266"/>
                  </a:lnTo>
                  <a:lnTo>
                    <a:pt x="233" y="276"/>
                  </a:lnTo>
                  <a:lnTo>
                    <a:pt x="236" y="285"/>
                  </a:lnTo>
                  <a:lnTo>
                    <a:pt x="239" y="295"/>
                  </a:lnTo>
                  <a:lnTo>
                    <a:pt x="240" y="306"/>
                  </a:lnTo>
                  <a:lnTo>
                    <a:pt x="241" y="316"/>
                  </a:lnTo>
                  <a:lnTo>
                    <a:pt x="241" y="324"/>
                  </a:lnTo>
                  <a:lnTo>
                    <a:pt x="240" y="331"/>
                  </a:lnTo>
                  <a:lnTo>
                    <a:pt x="286" y="331"/>
                  </a:lnTo>
                  <a:lnTo>
                    <a:pt x="290" y="330"/>
                  </a:lnTo>
                  <a:lnTo>
                    <a:pt x="292" y="330"/>
                  </a:lnTo>
                  <a:lnTo>
                    <a:pt x="295" y="328"/>
                  </a:lnTo>
                  <a:lnTo>
                    <a:pt x="297" y="327"/>
                  </a:lnTo>
                  <a:lnTo>
                    <a:pt x="299" y="325"/>
                  </a:lnTo>
                  <a:lnTo>
                    <a:pt x="300" y="322"/>
                  </a:lnTo>
                  <a:lnTo>
                    <a:pt x="301" y="320"/>
                  </a:lnTo>
                  <a:lnTo>
                    <a:pt x="301" y="316"/>
                  </a:lnTo>
                  <a:lnTo>
                    <a:pt x="301" y="165"/>
                  </a:lnTo>
                  <a:lnTo>
                    <a:pt x="301" y="165"/>
                  </a:lnTo>
                  <a:lnTo>
                    <a:pt x="301" y="1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534">
              <a:extLst>
                <a:ext uri="{FF2B5EF4-FFF2-40B4-BE49-F238E27FC236}">
                  <a16:creationId xmlns:a16="http://schemas.microsoft.com/office/drawing/2014/main" id="{1CF856A9-D943-4C61-AFD8-24F4986CD19D}"/>
                </a:ext>
              </a:extLst>
            </p:cNvPr>
            <p:cNvSpPr>
              <a:spLocks/>
            </p:cNvSpPr>
            <p:nvPr/>
          </p:nvSpPr>
          <p:spPr bwMode="auto">
            <a:xfrm>
              <a:off x="2808288" y="2732088"/>
              <a:ext cx="49213" cy="47625"/>
            </a:xfrm>
            <a:custGeom>
              <a:avLst/>
              <a:gdLst>
                <a:gd name="T0" fmla="*/ 68 w 151"/>
                <a:gd name="T1" fmla="*/ 0 h 150"/>
                <a:gd name="T2" fmla="*/ 54 w 151"/>
                <a:gd name="T3" fmla="*/ 3 h 150"/>
                <a:gd name="T4" fmla="*/ 40 w 151"/>
                <a:gd name="T5" fmla="*/ 9 h 150"/>
                <a:gd name="T6" fmla="*/ 28 w 151"/>
                <a:gd name="T7" fmla="*/ 17 h 150"/>
                <a:gd name="T8" fmla="*/ 17 w 151"/>
                <a:gd name="T9" fmla="*/ 27 h 150"/>
                <a:gd name="T10" fmla="*/ 10 w 151"/>
                <a:gd name="T11" fmla="*/ 39 h 150"/>
                <a:gd name="T12" fmla="*/ 4 w 151"/>
                <a:gd name="T13" fmla="*/ 53 h 150"/>
                <a:gd name="T14" fmla="*/ 1 w 151"/>
                <a:gd name="T15" fmla="*/ 68 h 150"/>
                <a:gd name="T16" fmla="*/ 1 w 151"/>
                <a:gd name="T17" fmla="*/ 83 h 150"/>
                <a:gd name="T18" fmla="*/ 4 w 151"/>
                <a:gd name="T19" fmla="*/ 98 h 150"/>
                <a:gd name="T20" fmla="*/ 10 w 151"/>
                <a:gd name="T21" fmla="*/ 111 h 150"/>
                <a:gd name="T22" fmla="*/ 17 w 151"/>
                <a:gd name="T23" fmla="*/ 123 h 150"/>
                <a:gd name="T24" fmla="*/ 28 w 151"/>
                <a:gd name="T25" fmla="*/ 133 h 150"/>
                <a:gd name="T26" fmla="*/ 40 w 151"/>
                <a:gd name="T27" fmla="*/ 141 h 150"/>
                <a:gd name="T28" fmla="*/ 54 w 151"/>
                <a:gd name="T29" fmla="*/ 147 h 150"/>
                <a:gd name="T30" fmla="*/ 68 w 151"/>
                <a:gd name="T31" fmla="*/ 150 h 150"/>
                <a:gd name="T32" fmla="*/ 84 w 151"/>
                <a:gd name="T33" fmla="*/ 150 h 150"/>
                <a:gd name="T34" fmla="*/ 98 w 151"/>
                <a:gd name="T35" fmla="*/ 147 h 150"/>
                <a:gd name="T36" fmla="*/ 112 w 151"/>
                <a:gd name="T37" fmla="*/ 141 h 150"/>
                <a:gd name="T38" fmla="*/ 124 w 151"/>
                <a:gd name="T39" fmla="*/ 133 h 150"/>
                <a:gd name="T40" fmla="*/ 134 w 151"/>
                <a:gd name="T41" fmla="*/ 123 h 150"/>
                <a:gd name="T42" fmla="*/ 142 w 151"/>
                <a:gd name="T43" fmla="*/ 111 h 150"/>
                <a:gd name="T44" fmla="*/ 148 w 151"/>
                <a:gd name="T45" fmla="*/ 98 h 150"/>
                <a:gd name="T46" fmla="*/ 150 w 151"/>
                <a:gd name="T47" fmla="*/ 83 h 150"/>
                <a:gd name="T48" fmla="*/ 150 w 151"/>
                <a:gd name="T49" fmla="*/ 68 h 150"/>
                <a:gd name="T50" fmla="*/ 148 w 151"/>
                <a:gd name="T51" fmla="*/ 53 h 150"/>
                <a:gd name="T52" fmla="*/ 142 w 151"/>
                <a:gd name="T53" fmla="*/ 39 h 150"/>
                <a:gd name="T54" fmla="*/ 134 w 151"/>
                <a:gd name="T55" fmla="*/ 27 h 150"/>
                <a:gd name="T56" fmla="*/ 124 w 151"/>
                <a:gd name="T57" fmla="*/ 17 h 150"/>
                <a:gd name="T58" fmla="*/ 112 w 151"/>
                <a:gd name="T59" fmla="*/ 9 h 150"/>
                <a:gd name="T60" fmla="*/ 98 w 151"/>
                <a:gd name="T61" fmla="*/ 3 h 150"/>
                <a:gd name="T62" fmla="*/ 84 w 151"/>
                <a:gd name="T63"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1" h="150">
                  <a:moveTo>
                    <a:pt x="76" y="0"/>
                  </a:moveTo>
                  <a:lnTo>
                    <a:pt x="68" y="0"/>
                  </a:lnTo>
                  <a:lnTo>
                    <a:pt x="60" y="1"/>
                  </a:lnTo>
                  <a:lnTo>
                    <a:pt x="54" y="3"/>
                  </a:lnTo>
                  <a:lnTo>
                    <a:pt x="46" y="6"/>
                  </a:lnTo>
                  <a:lnTo>
                    <a:pt x="40" y="9"/>
                  </a:lnTo>
                  <a:lnTo>
                    <a:pt x="33" y="13"/>
                  </a:lnTo>
                  <a:lnTo>
                    <a:pt x="28" y="17"/>
                  </a:lnTo>
                  <a:lnTo>
                    <a:pt x="23" y="22"/>
                  </a:lnTo>
                  <a:lnTo>
                    <a:pt x="17" y="27"/>
                  </a:lnTo>
                  <a:lnTo>
                    <a:pt x="13" y="33"/>
                  </a:lnTo>
                  <a:lnTo>
                    <a:pt x="10" y="39"/>
                  </a:lnTo>
                  <a:lnTo>
                    <a:pt x="7" y="45"/>
                  </a:lnTo>
                  <a:lnTo>
                    <a:pt x="4" y="53"/>
                  </a:lnTo>
                  <a:lnTo>
                    <a:pt x="2" y="60"/>
                  </a:lnTo>
                  <a:lnTo>
                    <a:pt x="1" y="68"/>
                  </a:lnTo>
                  <a:lnTo>
                    <a:pt x="0" y="75"/>
                  </a:lnTo>
                  <a:lnTo>
                    <a:pt x="1" y="83"/>
                  </a:lnTo>
                  <a:lnTo>
                    <a:pt x="2" y="90"/>
                  </a:lnTo>
                  <a:lnTo>
                    <a:pt x="4" y="98"/>
                  </a:lnTo>
                  <a:lnTo>
                    <a:pt x="7" y="104"/>
                  </a:lnTo>
                  <a:lnTo>
                    <a:pt x="10" y="111"/>
                  </a:lnTo>
                  <a:lnTo>
                    <a:pt x="13" y="117"/>
                  </a:lnTo>
                  <a:lnTo>
                    <a:pt x="17" y="123"/>
                  </a:lnTo>
                  <a:lnTo>
                    <a:pt x="23" y="128"/>
                  </a:lnTo>
                  <a:lnTo>
                    <a:pt x="28" y="133"/>
                  </a:lnTo>
                  <a:lnTo>
                    <a:pt x="33" y="138"/>
                  </a:lnTo>
                  <a:lnTo>
                    <a:pt x="40" y="141"/>
                  </a:lnTo>
                  <a:lnTo>
                    <a:pt x="46" y="144"/>
                  </a:lnTo>
                  <a:lnTo>
                    <a:pt x="54" y="147"/>
                  </a:lnTo>
                  <a:lnTo>
                    <a:pt x="60" y="149"/>
                  </a:lnTo>
                  <a:lnTo>
                    <a:pt x="68" y="150"/>
                  </a:lnTo>
                  <a:lnTo>
                    <a:pt x="76" y="150"/>
                  </a:lnTo>
                  <a:lnTo>
                    <a:pt x="84" y="150"/>
                  </a:lnTo>
                  <a:lnTo>
                    <a:pt x="91" y="149"/>
                  </a:lnTo>
                  <a:lnTo>
                    <a:pt x="98" y="147"/>
                  </a:lnTo>
                  <a:lnTo>
                    <a:pt x="105" y="144"/>
                  </a:lnTo>
                  <a:lnTo>
                    <a:pt x="112" y="141"/>
                  </a:lnTo>
                  <a:lnTo>
                    <a:pt x="118" y="138"/>
                  </a:lnTo>
                  <a:lnTo>
                    <a:pt x="124" y="133"/>
                  </a:lnTo>
                  <a:lnTo>
                    <a:pt x="129" y="128"/>
                  </a:lnTo>
                  <a:lnTo>
                    <a:pt x="134" y="123"/>
                  </a:lnTo>
                  <a:lnTo>
                    <a:pt x="139" y="117"/>
                  </a:lnTo>
                  <a:lnTo>
                    <a:pt x="142" y="111"/>
                  </a:lnTo>
                  <a:lnTo>
                    <a:pt x="145" y="104"/>
                  </a:lnTo>
                  <a:lnTo>
                    <a:pt x="148" y="98"/>
                  </a:lnTo>
                  <a:lnTo>
                    <a:pt x="149" y="90"/>
                  </a:lnTo>
                  <a:lnTo>
                    <a:pt x="150" y="83"/>
                  </a:lnTo>
                  <a:lnTo>
                    <a:pt x="151" y="75"/>
                  </a:lnTo>
                  <a:lnTo>
                    <a:pt x="150" y="68"/>
                  </a:lnTo>
                  <a:lnTo>
                    <a:pt x="149" y="60"/>
                  </a:lnTo>
                  <a:lnTo>
                    <a:pt x="148" y="53"/>
                  </a:lnTo>
                  <a:lnTo>
                    <a:pt x="145" y="45"/>
                  </a:lnTo>
                  <a:lnTo>
                    <a:pt x="142" y="39"/>
                  </a:lnTo>
                  <a:lnTo>
                    <a:pt x="139" y="33"/>
                  </a:lnTo>
                  <a:lnTo>
                    <a:pt x="134" y="27"/>
                  </a:lnTo>
                  <a:lnTo>
                    <a:pt x="129" y="22"/>
                  </a:lnTo>
                  <a:lnTo>
                    <a:pt x="124" y="17"/>
                  </a:lnTo>
                  <a:lnTo>
                    <a:pt x="118" y="13"/>
                  </a:lnTo>
                  <a:lnTo>
                    <a:pt x="112" y="9"/>
                  </a:lnTo>
                  <a:lnTo>
                    <a:pt x="105" y="6"/>
                  </a:lnTo>
                  <a:lnTo>
                    <a:pt x="98" y="3"/>
                  </a:lnTo>
                  <a:lnTo>
                    <a:pt x="91" y="1"/>
                  </a:lnTo>
                  <a:lnTo>
                    <a:pt x="84" y="0"/>
                  </a:lnTo>
                  <a:lnTo>
                    <a:pt x="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081932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4A268EF8-C99F-4DD8-BFFF-44E5E8E3EB2D}"/>
              </a:ext>
            </a:extLst>
          </p:cNvPr>
          <p:cNvSpPr txBox="1"/>
          <p:nvPr/>
        </p:nvSpPr>
        <p:spPr>
          <a:xfrm>
            <a:off x="431800" y="191214"/>
            <a:ext cx="11328400" cy="738664"/>
          </a:xfrm>
          <a:prstGeom prst="rect">
            <a:avLst/>
          </a:prstGeom>
          <a:noFill/>
        </p:spPr>
        <p:txBody>
          <a:bodyPr wrap="square" lIns="0" tIns="0" rIns="0" bIns="0" rtlCol="0" anchor="t">
            <a:spAutoFit/>
          </a:bodyPr>
          <a:lstStyle/>
          <a:p>
            <a:pPr algn="ctr"/>
            <a:r>
              <a:rPr lang="en-US" sz="4800" dirty="0">
                <a:solidFill>
                  <a:schemeClr val="tx2"/>
                </a:solidFill>
                <a:latin typeface="+mj-lt"/>
              </a:rPr>
              <a:t>TABLES</a:t>
            </a:r>
          </a:p>
        </p:txBody>
      </p:sp>
      <p:grpSp>
        <p:nvGrpSpPr>
          <p:cNvPr id="3" name="Group 4">
            <a:extLst>
              <a:ext uri="{FF2B5EF4-FFF2-40B4-BE49-F238E27FC236}">
                <a16:creationId xmlns:a16="http://schemas.microsoft.com/office/drawing/2014/main" id="{6E7BAD45-1AD2-472C-A315-A6D3D9B19CF6}"/>
              </a:ext>
            </a:extLst>
          </p:cNvPr>
          <p:cNvGrpSpPr/>
          <p:nvPr/>
        </p:nvGrpSpPr>
        <p:grpSpPr>
          <a:xfrm>
            <a:off x="5319855" y="6478321"/>
            <a:ext cx="1552291" cy="121183"/>
            <a:chOff x="4665436" y="4689691"/>
            <a:chExt cx="2415114" cy="121183"/>
          </a:xfrm>
        </p:grpSpPr>
        <p:sp>
          <p:nvSpPr>
            <p:cNvPr id="4" name="Rectangle: Rounded Corners 5">
              <a:extLst>
                <a:ext uri="{FF2B5EF4-FFF2-40B4-BE49-F238E27FC236}">
                  <a16:creationId xmlns:a16="http://schemas.microsoft.com/office/drawing/2014/main" id="{99633FB9-B781-4E61-A80E-D06BD2BA798D}"/>
                </a:ext>
              </a:extLst>
            </p:cNvPr>
            <p:cNvSpPr/>
            <p:nvPr/>
          </p:nvSpPr>
          <p:spPr>
            <a:xfrm>
              <a:off x="4665436" y="4689691"/>
              <a:ext cx="1075758" cy="12118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6">
              <a:extLst>
                <a:ext uri="{FF2B5EF4-FFF2-40B4-BE49-F238E27FC236}">
                  <a16:creationId xmlns:a16="http://schemas.microsoft.com/office/drawing/2014/main" id="{FA6A6809-04A0-4DA2-BA35-5CB51EE043B6}"/>
                </a:ext>
              </a:extLst>
            </p:cNvPr>
            <p:cNvSpPr/>
            <p:nvPr/>
          </p:nvSpPr>
          <p:spPr>
            <a:xfrm>
              <a:off x="6004792" y="4689691"/>
              <a:ext cx="1075758" cy="12118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Date Placeholder 7">
            <a:extLst>
              <a:ext uri="{FF2B5EF4-FFF2-40B4-BE49-F238E27FC236}">
                <a16:creationId xmlns:a16="http://schemas.microsoft.com/office/drawing/2014/main" id="{B86722E2-B187-4A66-B5AD-B0BD52DC4F1D}"/>
              </a:ext>
            </a:extLst>
          </p:cNvPr>
          <p:cNvSpPr txBox="1">
            <a:spLocks/>
          </p:cNvSpPr>
          <p:nvPr/>
        </p:nvSpPr>
        <p:spPr>
          <a:xfrm>
            <a:off x="8382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2ABB57-F0EC-4286-B1AC-36841ACD99BD}" type="datetime1">
              <a:rPr lang="en-US" smtClean="0"/>
              <a:pPr/>
              <a:t>12/1/2020</a:t>
            </a:fld>
            <a:endParaRPr lang="en-US" dirty="0"/>
          </a:p>
        </p:txBody>
      </p:sp>
      <p:sp>
        <p:nvSpPr>
          <p:cNvPr id="7" name="Slide Number Placeholder 8">
            <a:extLst>
              <a:ext uri="{FF2B5EF4-FFF2-40B4-BE49-F238E27FC236}">
                <a16:creationId xmlns:a16="http://schemas.microsoft.com/office/drawing/2014/main" id="{7C18D507-C235-47A7-8F6A-EC0D8B306AE4}"/>
              </a:ext>
            </a:extLst>
          </p:cNvPr>
          <p:cNvSpPr txBox="1">
            <a:spLocks/>
          </p:cNvSpPr>
          <p:nvPr/>
        </p:nvSpPr>
        <p:spPr>
          <a:xfrm>
            <a:off x="86106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94E2DD-4F38-4D2A-97E5-5D7467AA1DEC}" type="slidenum">
              <a:rPr lang="en-US" smtClean="0"/>
              <a:pPr/>
              <a:t>19</a:t>
            </a:fld>
            <a:endParaRPr lang="en-US" dirty="0"/>
          </a:p>
        </p:txBody>
      </p:sp>
      <p:sp>
        <p:nvSpPr>
          <p:cNvPr id="8" name="Rectangle 1">
            <a:extLst>
              <a:ext uri="{FF2B5EF4-FFF2-40B4-BE49-F238E27FC236}">
                <a16:creationId xmlns:a16="http://schemas.microsoft.com/office/drawing/2014/main" id="{868BBD2A-97EF-43BE-A404-E51A5A8C3530}"/>
              </a:ext>
            </a:extLst>
          </p:cNvPr>
          <p:cNvSpPr/>
          <p:nvPr/>
        </p:nvSpPr>
        <p:spPr>
          <a:xfrm>
            <a:off x="527957" y="1132114"/>
            <a:ext cx="5387174" cy="4181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56">
            <a:extLst>
              <a:ext uri="{FF2B5EF4-FFF2-40B4-BE49-F238E27FC236}">
                <a16:creationId xmlns:a16="http://schemas.microsoft.com/office/drawing/2014/main" id="{AA3AC952-AD66-4488-8750-D01E03D14754}"/>
              </a:ext>
            </a:extLst>
          </p:cNvPr>
          <p:cNvSpPr/>
          <p:nvPr/>
        </p:nvSpPr>
        <p:spPr>
          <a:xfrm>
            <a:off x="6276869" y="1132114"/>
            <a:ext cx="5387174" cy="4181078"/>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58">
            <a:extLst>
              <a:ext uri="{FF2B5EF4-FFF2-40B4-BE49-F238E27FC236}">
                <a16:creationId xmlns:a16="http://schemas.microsoft.com/office/drawing/2014/main" id="{C9EFDD60-B9BD-412E-B898-1ADED48A6BD8}"/>
              </a:ext>
            </a:extLst>
          </p:cNvPr>
          <p:cNvSpPr/>
          <p:nvPr/>
        </p:nvSpPr>
        <p:spPr>
          <a:xfrm>
            <a:off x="527957" y="5434375"/>
            <a:ext cx="5387174" cy="719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LOREM IPSUM</a:t>
            </a:r>
          </a:p>
        </p:txBody>
      </p:sp>
      <p:sp>
        <p:nvSpPr>
          <p:cNvPr id="11" name="Rectangle 59">
            <a:extLst>
              <a:ext uri="{FF2B5EF4-FFF2-40B4-BE49-F238E27FC236}">
                <a16:creationId xmlns:a16="http://schemas.microsoft.com/office/drawing/2014/main" id="{A62FBB05-27E8-4751-B51F-6A473CEC74F3}"/>
              </a:ext>
            </a:extLst>
          </p:cNvPr>
          <p:cNvSpPr/>
          <p:nvPr/>
        </p:nvSpPr>
        <p:spPr>
          <a:xfrm>
            <a:off x="6276869" y="5434375"/>
            <a:ext cx="5387174" cy="7197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LOREM IPSUM</a:t>
            </a:r>
          </a:p>
        </p:txBody>
      </p:sp>
      <p:sp>
        <p:nvSpPr>
          <p:cNvPr id="12" name="Rectangle 60">
            <a:extLst>
              <a:ext uri="{FF2B5EF4-FFF2-40B4-BE49-F238E27FC236}">
                <a16:creationId xmlns:a16="http://schemas.microsoft.com/office/drawing/2014/main" id="{E1784326-8B55-41A3-8353-9D7188000DC7}"/>
              </a:ext>
            </a:extLst>
          </p:cNvPr>
          <p:cNvSpPr/>
          <p:nvPr/>
        </p:nvSpPr>
        <p:spPr>
          <a:xfrm>
            <a:off x="1013838" y="1329364"/>
            <a:ext cx="4415412" cy="430887"/>
          </a:xfrm>
          <a:prstGeom prst="rect">
            <a:avLst/>
          </a:prstGeom>
        </p:spPr>
        <p:txBody>
          <a:bodyPr wrap="square" lIns="0" tIns="0" rIns="0" bIns="0" anchor="t">
            <a:spAutoFit/>
          </a:bodyPr>
          <a:lstStyle/>
          <a:p>
            <a:pPr algn="ctr"/>
            <a:r>
              <a:rPr lang="en-US" sz="2800" dirty="0">
                <a:solidFill>
                  <a:schemeClr val="accent1"/>
                </a:solidFill>
              </a:rPr>
              <a:t>LOREM IPSUM</a:t>
            </a:r>
          </a:p>
        </p:txBody>
      </p:sp>
      <p:sp>
        <p:nvSpPr>
          <p:cNvPr id="13" name="Rectangle 67">
            <a:extLst>
              <a:ext uri="{FF2B5EF4-FFF2-40B4-BE49-F238E27FC236}">
                <a16:creationId xmlns:a16="http://schemas.microsoft.com/office/drawing/2014/main" id="{06D88F0D-14CA-4810-8674-B680E24C7049}"/>
              </a:ext>
            </a:extLst>
          </p:cNvPr>
          <p:cNvSpPr/>
          <p:nvPr/>
        </p:nvSpPr>
        <p:spPr>
          <a:xfrm>
            <a:off x="6762750" y="1329364"/>
            <a:ext cx="4415412" cy="430887"/>
          </a:xfrm>
          <a:prstGeom prst="rect">
            <a:avLst/>
          </a:prstGeom>
        </p:spPr>
        <p:txBody>
          <a:bodyPr wrap="square" lIns="0" tIns="0" rIns="0" bIns="0" anchor="t">
            <a:spAutoFit/>
          </a:bodyPr>
          <a:lstStyle/>
          <a:p>
            <a:pPr algn="ctr"/>
            <a:r>
              <a:rPr lang="en-US" sz="2800" dirty="0">
                <a:solidFill>
                  <a:schemeClr val="accent2"/>
                </a:solidFill>
              </a:rPr>
              <a:t>LOREM IPSUM</a:t>
            </a:r>
          </a:p>
        </p:txBody>
      </p:sp>
      <p:sp>
        <p:nvSpPr>
          <p:cNvPr id="14" name="Freeform 3447">
            <a:extLst>
              <a:ext uri="{FF2B5EF4-FFF2-40B4-BE49-F238E27FC236}">
                <a16:creationId xmlns:a16="http://schemas.microsoft.com/office/drawing/2014/main" id="{BA876CD3-1EC7-4AFA-9450-25AA92DE6A58}"/>
              </a:ext>
            </a:extLst>
          </p:cNvPr>
          <p:cNvSpPr>
            <a:spLocks noEditPoints="1"/>
          </p:cNvSpPr>
          <p:nvPr/>
        </p:nvSpPr>
        <p:spPr bwMode="auto">
          <a:xfrm>
            <a:off x="2768929" y="1935763"/>
            <a:ext cx="905231" cy="905231"/>
          </a:xfrm>
          <a:custGeom>
            <a:avLst/>
            <a:gdLst>
              <a:gd name="T0" fmla="*/ 482 w 720"/>
              <a:gd name="T1" fmla="*/ 537 h 721"/>
              <a:gd name="T2" fmla="*/ 445 w 720"/>
              <a:gd name="T3" fmla="*/ 450 h 721"/>
              <a:gd name="T4" fmla="*/ 477 w 720"/>
              <a:gd name="T5" fmla="*/ 370 h 721"/>
              <a:gd name="T6" fmla="*/ 495 w 720"/>
              <a:gd name="T7" fmla="*/ 345 h 721"/>
              <a:gd name="T8" fmla="*/ 488 w 720"/>
              <a:gd name="T9" fmla="*/ 298 h 721"/>
              <a:gd name="T10" fmla="*/ 493 w 720"/>
              <a:gd name="T11" fmla="*/ 246 h 721"/>
              <a:gd name="T12" fmla="*/ 486 w 720"/>
              <a:gd name="T13" fmla="*/ 178 h 721"/>
              <a:gd name="T14" fmla="*/ 450 w 720"/>
              <a:gd name="T15" fmla="*/ 148 h 721"/>
              <a:gd name="T16" fmla="*/ 351 w 720"/>
              <a:gd name="T17" fmla="*/ 139 h 721"/>
              <a:gd name="T18" fmla="*/ 283 w 720"/>
              <a:gd name="T19" fmla="*/ 170 h 721"/>
              <a:gd name="T20" fmla="*/ 251 w 720"/>
              <a:gd name="T21" fmla="*/ 184 h 721"/>
              <a:gd name="T22" fmla="*/ 229 w 720"/>
              <a:gd name="T23" fmla="*/ 218 h 721"/>
              <a:gd name="T24" fmla="*/ 240 w 720"/>
              <a:gd name="T25" fmla="*/ 292 h 721"/>
              <a:gd name="T26" fmla="*/ 223 w 720"/>
              <a:gd name="T27" fmla="*/ 331 h 721"/>
              <a:gd name="T28" fmla="*/ 235 w 720"/>
              <a:gd name="T29" fmla="*/ 364 h 721"/>
              <a:gd name="T30" fmla="*/ 260 w 720"/>
              <a:gd name="T31" fmla="*/ 433 h 721"/>
              <a:gd name="T32" fmla="*/ 272 w 720"/>
              <a:gd name="T33" fmla="*/ 524 h 721"/>
              <a:gd name="T34" fmla="*/ 133 w 720"/>
              <a:gd name="T35" fmla="*/ 573 h 721"/>
              <a:gd name="T36" fmla="*/ 65 w 720"/>
              <a:gd name="T37" fmla="*/ 523 h 721"/>
              <a:gd name="T38" fmla="*/ 32 w 720"/>
              <a:gd name="T39" fmla="*/ 437 h 721"/>
              <a:gd name="T40" fmla="*/ 24 w 720"/>
              <a:gd name="T41" fmla="*/ 343 h 721"/>
              <a:gd name="T42" fmla="*/ 43 w 720"/>
              <a:gd name="T43" fmla="*/ 244 h 721"/>
              <a:gd name="T44" fmla="*/ 91 w 720"/>
              <a:gd name="T45" fmla="*/ 160 h 721"/>
              <a:gd name="T46" fmla="*/ 159 w 720"/>
              <a:gd name="T47" fmla="*/ 92 h 721"/>
              <a:gd name="T48" fmla="*/ 244 w 720"/>
              <a:gd name="T49" fmla="*/ 44 h 721"/>
              <a:gd name="T50" fmla="*/ 342 w 720"/>
              <a:gd name="T51" fmla="*/ 25 h 721"/>
              <a:gd name="T52" fmla="*/ 444 w 720"/>
              <a:gd name="T53" fmla="*/ 35 h 721"/>
              <a:gd name="T54" fmla="*/ 534 w 720"/>
              <a:gd name="T55" fmla="*/ 72 h 721"/>
              <a:gd name="T56" fmla="*/ 608 w 720"/>
              <a:gd name="T57" fmla="*/ 134 h 721"/>
              <a:gd name="T58" fmla="*/ 663 w 720"/>
              <a:gd name="T59" fmla="*/ 215 h 721"/>
              <a:gd name="T60" fmla="*/ 692 w 720"/>
              <a:gd name="T61" fmla="*/ 310 h 721"/>
              <a:gd name="T62" fmla="*/ 693 w 720"/>
              <a:gd name="T63" fmla="*/ 408 h 721"/>
              <a:gd name="T64" fmla="*/ 669 w 720"/>
              <a:gd name="T65" fmla="*/ 495 h 721"/>
              <a:gd name="T66" fmla="*/ 620 w 720"/>
              <a:gd name="T67" fmla="*/ 573 h 721"/>
              <a:gd name="T68" fmla="*/ 287 w 720"/>
              <a:gd name="T69" fmla="*/ 7 h 721"/>
              <a:gd name="T70" fmla="*/ 188 w 720"/>
              <a:gd name="T71" fmla="*/ 44 h 721"/>
              <a:gd name="T72" fmla="*/ 105 w 720"/>
              <a:gd name="T73" fmla="*/ 106 h 721"/>
              <a:gd name="T74" fmla="*/ 43 w 720"/>
              <a:gd name="T75" fmla="*/ 189 h 721"/>
              <a:gd name="T76" fmla="*/ 6 w 720"/>
              <a:gd name="T77" fmla="*/ 288 h 721"/>
              <a:gd name="T78" fmla="*/ 1 w 720"/>
              <a:gd name="T79" fmla="*/ 395 h 721"/>
              <a:gd name="T80" fmla="*/ 25 w 720"/>
              <a:gd name="T81" fmla="*/ 495 h 721"/>
              <a:gd name="T82" fmla="*/ 75 w 720"/>
              <a:gd name="T83" fmla="*/ 582 h 721"/>
              <a:gd name="T84" fmla="*/ 98 w 720"/>
              <a:gd name="T85" fmla="*/ 609 h 721"/>
              <a:gd name="T86" fmla="*/ 98 w 720"/>
              <a:gd name="T87" fmla="*/ 609 h 721"/>
              <a:gd name="T88" fmla="*/ 98 w 720"/>
              <a:gd name="T89" fmla="*/ 609 h 721"/>
              <a:gd name="T90" fmla="*/ 98 w 720"/>
              <a:gd name="T91" fmla="*/ 609 h 721"/>
              <a:gd name="T92" fmla="*/ 98 w 720"/>
              <a:gd name="T93" fmla="*/ 609 h 721"/>
              <a:gd name="T94" fmla="*/ 172 w 720"/>
              <a:gd name="T95" fmla="*/ 666 h 721"/>
              <a:gd name="T96" fmla="*/ 272 w 720"/>
              <a:gd name="T97" fmla="*/ 709 h 721"/>
              <a:gd name="T98" fmla="*/ 377 w 720"/>
              <a:gd name="T99" fmla="*/ 721 h 721"/>
              <a:gd name="T100" fmla="*/ 482 w 720"/>
              <a:gd name="T101" fmla="*/ 698 h 721"/>
              <a:gd name="T102" fmla="*/ 579 w 720"/>
              <a:gd name="T103" fmla="*/ 645 h 721"/>
              <a:gd name="T104" fmla="*/ 633 w 720"/>
              <a:gd name="T105" fmla="*/ 596 h 721"/>
              <a:gd name="T106" fmla="*/ 688 w 720"/>
              <a:gd name="T107" fmla="*/ 510 h 721"/>
              <a:gd name="T108" fmla="*/ 716 w 720"/>
              <a:gd name="T109" fmla="*/ 413 h 721"/>
              <a:gd name="T110" fmla="*/ 716 w 720"/>
              <a:gd name="T111" fmla="*/ 306 h 721"/>
              <a:gd name="T112" fmla="*/ 685 w 720"/>
              <a:gd name="T113" fmla="*/ 205 h 721"/>
              <a:gd name="T114" fmla="*/ 626 w 720"/>
              <a:gd name="T115" fmla="*/ 119 h 721"/>
              <a:gd name="T116" fmla="*/ 547 w 720"/>
              <a:gd name="T117" fmla="*/ 52 h 721"/>
              <a:gd name="T118" fmla="*/ 450 w 720"/>
              <a:gd name="T119" fmla="*/ 12 h 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20" h="721">
                <a:moveTo>
                  <a:pt x="610" y="585"/>
                </a:moveTo>
                <a:lnTo>
                  <a:pt x="594" y="578"/>
                </a:lnTo>
                <a:lnTo>
                  <a:pt x="571" y="568"/>
                </a:lnTo>
                <a:lnTo>
                  <a:pt x="539" y="558"/>
                </a:lnTo>
                <a:lnTo>
                  <a:pt x="499" y="542"/>
                </a:lnTo>
                <a:lnTo>
                  <a:pt x="482" y="537"/>
                </a:lnTo>
                <a:lnTo>
                  <a:pt x="466" y="531"/>
                </a:lnTo>
                <a:lnTo>
                  <a:pt x="449" y="524"/>
                </a:lnTo>
                <a:lnTo>
                  <a:pt x="432" y="519"/>
                </a:lnTo>
                <a:lnTo>
                  <a:pt x="432" y="459"/>
                </a:lnTo>
                <a:lnTo>
                  <a:pt x="439" y="455"/>
                </a:lnTo>
                <a:lnTo>
                  <a:pt x="445" y="450"/>
                </a:lnTo>
                <a:lnTo>
                  <a:pt x="453" y="442"/>
                </a:lnTo>
                <a:lnTo>
                  <a:pt x="459" y="433"/>
                </a:lnTo>
                <a:lnTo>
                  <a:pt x="466" y="422"/>
                </a:lnTo>
                <a:lnTo>
                  <a:pt x="471" y="406"/>
                </a:lnTo>
                <a:lnTo>
                  <a:pt x="476" y="390"/>
                </a:lnTo>
                <a:lnTo>
                  <a:pt x="477" y="370"/>
                </a:lnTo>
                <a:lnTo>
                  <a:pt x="481" y="368"/>
                </a:lnTo>
                <a:lnTo>
                  <a:pt x="485" y="364"/>
                </a:lnTo>
                <a:lnTo>
                  <a:pt x="488" y="361"/>
                </a:lnTo>
                <a:lnTo>
                  <a:pt x="490" y="357"/>
                </a:lnTo>
                <a:lnTo>
                  <a:pt x="493" y="351"/>
                </a:lnTo>
                <a:lnTo>
                  <a:pt x="495" y="345"/>
                </a:lnTo>
                <a:lnTo>
                  <a:pt x="497" y="338"/>
                </a:lnTo>
                <a:lnTo>
                  <a:pt x="497" y="331"/>
                </a:lnTo>
                <a:lnTo>
                  <a:pt x="495" y="318"/>
                </a:lnTo>
                <a:lnTo>
                  <a:pt x="493" y="307"/>
                </a:lnTo>
                <a:lnTo>
                  <a:pt x="490" y="302"/>
                </a:lnTo>
                <a:lnTo>
                  <a:pt x="488" y="298"/>
                </a:lnTo>
                <a:lnTo>
                  <a:pt x="484" y="295"/>
                </a:lnTo>
                <a:lnTo>
                  <a:pt x="480" y="292"/>
                </a:lnTo>
                <a:lnTo>
                  <a:pt x="481" y="292"/>
                </a:lnTo>
                <a:lnTo>
                  <a:pt x="481" y="291"/>
                </a:lnTo>
                <a:lnTo>
                  <a:pt x="488" y="270"/>
                </a:lnTo>
                <a:lnTo>
                  <a:pt x="493" y="246"/>
                </a:lnTo>
                <a:lnTo>
                  <a:pt x="495" y="232"/>
                </a:lnTo>
                <a:lnTo>
                  <a:pt x="495" y="219"/>
                </a:lnTo>
                <a:lnTo>
                  <a:pt x="495" y="205"/>
                </a:lnTo>
                <a:lnTo>
                  <a:pt x="493" y="191"/>
                </a:lnTo>
                <a:lnTo>
                  <a:pt x="490" y="184"/>
                </a:lnTo>
                <a:lnTo>
                  <a:pt x="486" y="178"/>
                </a:lnTo>
                <a:lnTo>
                  <a:pt x="482" y="171"/>
                </a:lnTo>
                <a:lnTo>
                  <a:pt x="477" y="165"/>
                </a:lnTo>
                <a:lnTo>
                  <a:pt x="472" y="161"/>
                </a:lnTo>
                <a:lnTo>
                  <a:pt x="466" y="156"/>
                </a:lnTo>
                <a:lnTo>
                  <a:pt x="458" y="152"/>
                </a:lnTo>
                <a:lnTo>
                  <a:pt x="450" y="148"/>
                </a:lnTo>
                <a:lnTo>
                  <a:pt x="434" y="143"/>
                </a:lnTo>
                <a:lnTo>
                  <a:pt x="417" y="139"/>
                </a:lnTo>
                <a:lnTo>
                  <a:pt x="400" y="137"/>
                </a:lnTo>
                <a:lnTo>
                  <a:pt x="382" y="137"/>
                </a:lnTo>
                <a:lnTo>
                  <a:pt x="367" y="137"/>
                </a:lnTo>
                <a:lnTo>
                  <a:pt x="351" y="139"/>
                </a:lnTo>
                <a:lnTo>
                  <a:pt x="335" y="142"/>
                </a:lnTo>
                <a:lnTo>
                  <a:pt x="321" y="147"/>
                </a:lnTo>
                <a:lnTo>
                  <a:pt x="306" y="152"/>
                </a:lnTo>
                <a:lnTo>
                  <a:pt x="294" y="160"/>
                </a:lnTo>
                <a:lnTo>
                  <a:pt x="288" y="165"/>
                </a:lnTo>
                <a:lnTo>
                  <a:pt x="283" y="170"/>
                </a:lnTo>
                <a:lnTo>
                  <a:pt x="279" y="175"/>
                </a:lnTo>
                <a:lnTo>
                  <a:pt x="276" y="180"/>
                </a:lnTo>
                <a:lnTo>
                  <a:pt x="269" y="180"/>
                </a:lnTo>
                <a:lnTo>
                  <a:pt x="262" y="182"/>
                </a:lnTo>
                <a:lnTo>
                  <a:pt x="256" y="183"/>
                </a:lnTo>
                <a:lnTo>
                  <a:pt x="251" y="184"/>
                </a:lnTo>
                <a:lnTo>
                  <a:pt x="244" y="189"/>
                </a:lnTo>
                <a:lnTo>
                  <a:pt x="237" y="196"/>
                </a:lnTo>
                <a:lnTo>
                  <a:pt x="235" y="201"/>
                </a:lnTo>
                <a:lnTo>
                  <a:pt x="232" y="206"/>
                </a:lnTo>
                <a:lnTo>
                  <a:pt x="231" y="211"/>
                </a:lnTo>
                <a:lnTo>
                  <a:pt x="229" y="218"/>
                </a:lnTo>
                <a:lnTo>
                  <a:pt x="228" y="230"/>
                </a:lnTo>
                <a:lnTo>
                  <a:pt x="229" y="243"/>
                </a:lnTo>
                <a:lnTo>
                  <a:pt x="233" y="269"/>
                </a:lnTo>
                <a:lnTo>
                  <a:pt x="240" y="291"/>
                </a:lnTo>
                <a:lnTo>
                  <a:pt x="240" y="292"/>
                </a:lnTo>
                <a:lnTo>
                  <a:pt x="240" y="292"/>
                </a:lnTo>
                <a:lnTo>
                  <a:pt x="236" y="295"/>
                </a:lnTo>
                <a:lnTo>
                  <a:pt x="232" y="298"/>
                </a:lnTo>
                <a:lnTo>
                  <a:pt x="229" y="302"/>
                </a:lnTo>
                <a:lnTo>
                  <a:pt x="227" y="307"/>
                </a:lnTo>
                <a:lnTo>
                  <a:pt x="224" y="318"/>
                </a:lnTo>
                <a:lnTo>
                  <a:pt x="223" y="331"/>
                </a:lnTo>
                <a:lnTo>
                  <a:pt x="223" y="337"/>
                </a:lnTo>
                <a:lnTo>
                  <a:pt x="224" y="343"/>
                </a:lnTo>
                <a:lnTo>
                  <a:pt x="226" y="350"/>
                </a:lnTo>
                <a:lnTo>
                  <a:pt x="228" y="355"/>
                </a:lnTo>
                <a:lnTo>
                  <a:pt x="231" y="360"/>
                </a:lnTo>
                <a:lnTo>
                  <a:pt x="235" y="364"/>
                </a:lnTo>
                <a:lnTo>
                  <a:pt x="237" y="368"/>
                </a:lnTo>
                <a:lnTo>
                  <a:pt x="242" y="370"/>
                </a:lnTo>
                <a:lnTo>
                  <a:pt x="244" y="390"/>
                </a:lnTo>
                <a:lnTo>
                  <a:pt x="249" y="406"/>
                </a:lnTo>
                <a:lnTo>
                  <a:pt x="254" y="422"/>
                </a:lnTo>
                <a:lnTo>
                  <a:pt x="260" y="433"/>
                </a:lnTo>
                <a:lnTo>
                  <a:pt x="267" y="442"/>
                </a:lnTo>
                <a:lnTo>
                  <a:pt x="274" y="450"/>
                </a:lnTo>
                <a:lnTo>
                  <a:pt x="281" y="455"/>
                </a:lnTo>
                <a:lnTo>
                  <a:pt x="287" y="459"/>
                </a:lnTo>
                <a:lnTo>
                  <a:pt x="287" y="519"/>
                </a:lnTo>
                <a:lnTo>
                  <a:pt x="272" y="524"/>
                </a:lnTo>
                <a:lnTo>
                  <a:pt x="256" y="530"/>
                </a:lnTo>
                <a:lnTo>
                  <a:pt x="241" y="535"/>
                </a:lnTo>
                <a:lnTo>
                  <a:pt x="226" y="540"/>
                </a:lnTo>
                <a:lnTo>
                  <a:pt x="193" y="550"/>
                </a:lnTo>
                <a:lnTo>
                  <a:pt x="161" y="562"/>
                </a:lnTo>
                <a:lnTo>
                  <a:pt x="133" y="573"/>
                </a:lnTo>
                <a:lnTo>
                  <a:pt x="110" y="586"/>
                </a:lnTo>
                <a:lnTo>
                  <a:pt x="100" y="573"/>
                </a:lnTo>
                <a:lnTo>
                  <a:pt x="89" y="562"/>
                </a:lnTo>
                <a:lnTo>
                  <a:pt x="80" y="549"/>
                </a:lnTo>
                <a:lnTo>
                  <a:pt x="73" y="536"/>
                </a:lnTo>
                <a:lnTo>
                  <a:pt x="65" y="523"/>
                </a:lnTo>
                <a:lnTo>
                  <a:pt x="57" y="509"/>
                </a:lnTo>
                <a:lnTo>
                  <a:pt x="51" y="495"/>
                </a:lnTo>
                <a:lnTo>
                  <a:pt x="46" y="481"/>
                </a:lnTo>
                <a:lnTo>
                  <a:pt x="41" y="467"/>
                </a:lnTo>
                <a:lnTo>
                  <a:pt x="35" y="453"/>
                </a:lnTo>
                <a:lnTo>
                  <a:pt x="32" y="437"/>
                </a:lnTo>
                <a:lnTo>
                  <a:pt x="29" y="422"/>
                </a:lnTo>
                <a:lnTo>
                  <a:pt x="26" y="408"/>
                </a:lnTo>
                <a:lnTo>
                  <a:pt x="25" y="392"/>
                </a:lnTo>
                <a:lnTo>
                  <a:pt x="24" y="377"/>
                </a:lnTo>
                <a:lnTo>
                  <a:pt x="23" y="360"/>
                </a:lnTo>
                <a:lnTo>
                  <a:pt x="24" y="343"/>
                </a:lnTo>
                <a:lnTo>
                  <a:pt x="25" y="327"/>
                </a:lnTo>
                <a:lnTo>
                  <a:pt x="26" y="310"/>
                </a:lnTo>
                <a:lnTo>
                  <a:pt x="30" y="293"/>
                </a:lnTo>
                <a:lnTo>
                  <a:pt x="34" y="277"/>
                </a:lnTo>
                <a:lnTo>
                  <a:pt x="38" y="261"/>
                </a:lnTo>
                <a:lnTo>
                  <a:pt x="43" y="244"/>
                </a:lnTo>
                <a:lnTo>
                  <a:pt x="50" y="230"/>
                </a:lnTo>
                <a:lnTo>
                  <a:pt x="56" y="215"/>
                </a:lnTo>
                <a:lnTo>
                  <a:pt x="64" y="201"/>
                </a:lnTo>
                <a:lnTo>
                  <a:pt x="71" y="187"/>
                </a:lnTo>
                <a:lnTo>
                  <a:pt x="80" y="173"/>
                </a:lnTo>
                <a:lnTo>
                  <a:pt x="91" y="160"/>
                </a:lnTo>
                <a:lnTo>
                  <a:pt x="100" y="147"/>
                </a:lnTo>
                <a:lnTo>
                  <a:pt x="111" y="134"/>
                </a:lnTo>
                <a:lnTo>
                  <a:pt x="122" y="122"/>
                </a:lnTo>
                <a:lnTo>
                  <a:pt x="133" y="112"/>
                </a:lnTo>
                <a:lnTo>
                  <a:pt x="146" y="101"/>
                </a:lnTo>
                <a:lnTo>
                  <a:pt x="159" y="92"/>
                </a:lnTo>
                <a:lnTo>
                  <a:pt x="172" y="81"/>
                </a:lnTo>
                <a:lnTo>
                  <a:pt x="186" y="72"/>
                </a:lnTo>
                <a:lnTo>
                  <a:pt x="200" y="65"/>
                </a:lnTo>
                <a:lnTo>
                  <a:pt x="214" y="57"/>
                </a:lnTo>
                <a:lnTo>
                  <a:pt x="229" y="51"/>
                </a:lnTo>
                <a:lnTo>
                  <a:pt x="244" y="44"/>
                </a:lnTo>
                <a:lnTo>
                  <a:pt x="260" y="39"/>
                </a:lnTo>
                <a:lnTo>
                  <a:pt x="276" y="35"/>
                </a:lnTo>
                <a:lnTo>
                  <a:pt x="292" y="31"/>
                </a:lnTo>
                <a:lnTo>
                  <a:pt x="309" y="27"/>
                </a:lnTo>
                <a:lnTo>
                  <a:pt x="326" y="26"/>
                </a:lnTo>
                <a:lnTo>
                  <a:pt x="342" y="25"/>
                </a:lnTo>
                <a:lnTo>
                  <a:pt x="359" y="24"/>
                </a:lnTo>
                <a:lnTo>
                  <a:pt x="377" y="25"/>
                </a:lnTo>
                <a:lnTo>
                  <a:pt x="394" y="26"/>
                </a:lnTo>
                <a:lnTo>
                  <a:pt x="410" y="27"/>
                </a:lnTo>
                <a:lnTo>
                  <a:pt x="427" y="31"/>
                </a:lnTo>
                <a:lnTo>
                  <a:pt x="444" y="35"/>
                </a:lnTo>
                <a:lnTo>
                  <a:pt x="459" y="39"/>
                </a:lnTo>
                <a:lnTo>
                  <a:pt x="475" y="44"/>
                </a:lnTo>
                <a:lnTo>
                  <a:pt x="490" y="51"/>
                </a:lnTo>
                <a:lnTo>
                  <a:pt x="506" y="57"/>
                </a:lnTo>
                <a:lnTo>
                  <a:pt x="520" y="65"/>
                </a:lnTo>
                <a:lnTo>
                  <a:pt x="534" y="72"/>
                </a:lnTo>
                <a:lnTo>
                  <a:pt x="548" y="81"/>
                </a:lnTo>
                <a:lnTo>
                  <a:pt x="561" y="92"/>
                </a:lnTo>
                <a:lnTo>
                  <a:pt x="574" y="101"/>
                </a:lnTo>
                <a:lnTo>
                  <a:pt x="586" y="112"/>
                </a:lnTo>
                <a:lnTo>
                  <a:pt x="598" y="122"/>
                </a:lnTo>
                <a:lnTo>
                  <a:pt x="608" y="134"/>
                </a:lnTo>
                <a:lnTo>
                  <a:pt x="620" y="147"/>
                </a:lnTo>
                <a:lnTo>
                  <a:pt x="629" y="160"/>
                </a:lnTo>
                <a:lnTo>
                  <a:pt x="639" y="173"/>
                </a:lnTo>
                <a:lnTo>
                  <a:pt x="648" y="187"/>
                </a:lnTo>
                <a:lnTo>
                  <a:pt x="656" y="201"/>
                </a:lnTo>
                <a:lnTo>
                  <a:pt x="663" y="215"/>
                </a:lnTo>
                <a:lnTo>
                  <a:pt x="670" y="230"/>
                </a:lnTo>
                <a:lnTo>
                  <a:pt x="676" y="244"/>
                </a:lnTo>
                <a:lnTo>
                  <a:pt x="681" y="261"/>
                </a:lnTo>
                <a:lnTo>
                  <a:pt x="685" y="277"/>
                </a:lnTo>
                <a:lnTo>
                  <a:pt x="689" y="293"/>
                </a:lnTo>
                <a:lnTo>
                  <a:pt x="692" y="310"/>
                </a:lnTo>
                <a:lnTo>
                  <a:pt x="694" y="327"/>
                </a:lnTo>
                <a:lnTo>
                  <a:pt x="696" y="343"/>
                </a:lnTo>
                <a:lnTo>
                  <a:pt x="697" y="360"/>
                </a:lnTo>
                <a:lnTo>
                  <a:pt x="696" y="377"/>
                </a:lnTo>
                <a:lnTo>
                  <a:pt x="694" y="392"/>
                </a:lnTo>
                <a:lnTo>
                  <a:pt x="693" y="408"/>
                </a:lnTo>
                <a:lnTo>
                  <a:pt x="690" y="422"/>
                </a:lnTo>
                <a:lnTo>
                  <a:pt x="688" y="437"/>
                </a:lnTo>
                <a:lnTo>
                  <a:pt x="684" y="453"/>
                </a:lnTo>
                <a:lnTo>
                  <a:pt x="679" y="467"/>
                </a:lnTo>
                <a:lnTo>
                  <a:pt x="674" y="481"/>
                </a:lnTo>
                <a:lnTo>
                  <a:pt x="669" y="495"/>
                </a:lnTo>
                <a:lnTo>
                  <a:pt x="662" y="509"/>
                </a:lnTo>
                <a:lnTo>
                  <a:pt x="654" y="523"/>
                </a:lnTo>
                <a:lnTo>
                  <a:pt x="647" y="536"/>
                </a:lnTo>
                <a:lnTo>
                  <a:pt x="639" y="549"/>
                </a:lnTo>
                <a:lnTo>
                  <a:pt x="630" y="562"/>
                </a:lnTo>
                <a:lnTo>
                  <a:pt x="620" y="573"/>
                </a:lnTo>
                <a:lnTo>
                  <a:pt x="610" y="585"/>
                </a:lnTo>
                <a:close/>
                <a:moveTo>
                  <a:pt x="359" y="0"/>
                </a:moveTo>
                <a:lnTo>
                  <a:pt x="341" y="0"/>
                </a:lnTo>
                <a:lnTo>
                  <a:pt x="323" y="2"/>
                </a:lnTo>
                <a:lnTo>
                  <a:pt x="305" y="4"/>
                </a:lnTo>
                <a:lnTo>
                  <a:pt x="287" y="7"/>
                </a:lnTo>
                <a:lnTo>
                  <a:pt x="269" y="12"/>
                </a:lnTo>
                <a:lnTo>
                  <a:pt x="253" y="16"/>
                </a:lnTo>
                <a:lnTo>
                  <a:pt x="236" y="22"/>
                </a:lnTo>
                <a:lnTo>
                  <a:pt x="219" y="29"/>
                </a:lnTo>
                <a:lnTo>
                  <a:pt x="204" y="35"/>
                </a:lnTo>
                <a:lnTo>
                  <a:pt x="188" y="44"/>
                </a:lnTo>
                <a:lnTo>
                  <a:pt x="173" y="52"/>
                </a:lnTo>
                <a:lnTo>
                  <a:pt x="159" y="62"/>
                </a:lnTo>
                <a:lnTo>
                  <a:pt x="145" y="72"/>
                </a:lnTo>
                <a:lnTo>
                  <a:pt x="131" y="83"/>
                </a:lnTo>
                <a:lnTo>
                  <a:pt x="118" y="94"/>
                </a:lnTo>
                <a:lnTo>
                  <a:pt x="105" y="106"/>
                </a:lnTo>
                <a:lnTo>
                  <a:pt x="93" y="119"/>
                </a:lnTo>
                <a:lnTo>
                  <a:pt x="82" y="131"/>
                </a:lnTo>
                <a:lnTo>
                  <a:pt x="71" y="146"/>
                </a:lnTo>
                <a:lnTo>
                  <a:pt x="61" y="160"/>
                </a:lnTo>
                <a:lnTo>
                  <a:pt x="51" y="174"/>
                </a:lnTo>
                <a:lnTo>
                  <a:pt x="43" y="189"/>
                </a:lnTo>
                <a:lnTo>
                  <a:pt x="34" y="205"/>
                </a:lnTo>
                <a:lnTo>
                  <a:pt x="28" y="220"/>
                </a:lnTo>
                <a:lnTo>
                  <a:pt x="21" y="237"/>
                </a:lnTo>
                <a:lnTo>
                  <a:pt x="15" y="253"/>
                </a:lnTo>
                <a:lnTo>
                  <a:pt x="11" y="270"/>
                </a:lnTo>
                <a:lnTo>
                  <a:pt x="6" y="288"/>
                </a:lnTo>
                <a:lnTo>
                  <a:pt x="3" y="306"/>
                </a:lnTo>
                <a:lnTo>
                  <a:pt x="1" y="324"/>
                </a:lnTo>
                <a:lnTo>
                  <a:pt x="0" y="342"/>
                </a:lnTo>
                <a:lnTo>
                  <a:pt x="0" y="360"/>
                </a:lnTo>
                <a:lnTo>
                  <a:pt x="0" y="378"/>
                </a:lnTo>
                <a:lnTo>
                  <a:pt x="1" y="395"/>
                </a:lnTo>
                <a:lnTo>
                  <a:pt x="3" y="413"/>
                </a:lnTo>
                <a:lnTo>
                  <a:pt x="6" y="429"/>
                </a:lnTo>
                <a:lnTo>
                  <a:pt x="10" y="446"/>
                </a:lnTo>
                <a:lnTo>
                  <a:pt x="14" y="463"/>
                </a:lnTo>
                <a:lnTo>
                  <a:pt x="19" y="478"/>
                </a:lnTo>
                <a:lnTo>
                  <a:pt x="25" y="495"/>
                </a:lnTo>
                <a:lnTo>
                  <a:pt x="32" y="510"/>
                </a:lnTo>
                <a:lnTo>
                  <a:pt x="39" y="526"/>
                </a:lnTo>
                <a:lnTo>
                  <a:pt x="47" y="540"/>
                </a:lnTo>
                <a:lnTo>
                  <a:pt x="56" y="555"/>
                </a:lnTo>
                <a:lnTo>
                  <a:pt x="65" y="569"/>
                </a:lnTo>
                <a:lnTo>
                  <a:pt x="75" y="582"/>
                </a:lnTo>
                <a:lnTo>
                  <a:pt x="87" y="596"/>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113" y="622"/>
                </a:lnTo>
                <a:lnTo>
                  <a:pt x="127" y="635"/>
                </a:lnTo>
                <a:lnTo>
                  <a:pt x="141" y="645"/>
                </a:lnTo>
                <a:lnTo>
                  <a:pt x="156" y="657"/>
                </a:lnTo>
                <a:lnTo>
                  <a:pt x="172" y="666"/>
                </a:lnTo>
                <a:lnTo>
                  <a:pt x="187" y="676"/>
                </a:lnTo>
                <a:lnTo>
                  <a:pt x="204" y="684"/>
                </a:lnTo>
                <a:lnTo>
                  <a:pt x="220" y="691"/>
                </a:lnTo>
                <a:lnTo>
                  <a:pt x="237" y="698"/>
                </a:lnTo>
                <a:lnTo>
                  <a:pt x="254" y="704"/>
                </a:lnTo>
                <a:lnTo>
                  <a:pt x="272" y="709"/>
                </a:lnTo>
                <a:lnTo>
                  <a:pt x="288" y="713"/>
                </a:lnTo>
                <a:lnTo>
                  <a:pt x="306" y="717"/>
                </a:lnTo>
                <a:lnTo>
                  <a:pt x="324" y="720"/>
                </a:lnTo>
                <a:lnTo>
                  <a:pt x="342" y="721"/>
                </a:lnTo>
                <a:lnTo>
                  <a:pt x="359" y="721"/>
                </a:lnTo>
                <a:lnTo>
                  <a:pt x="377" y="721"/>
                </a:lnTo>
                <a:lnTo>
                  <a:pt x="395" y="720"/>
                </a:lnTo>
                <a:lnTo>
                  <a:pt x="413" y="717"/>
                </a:lnTo>
                <a:lnTo>
                  <a:pt x="431" y="713"/>
                </a:lnTo>
                <a:lnTo>
                  <a:pt x="448" y="709"/>
                </a:lnTo>
                <a:lnTo>
                  <a:pt x="466" y="704"/>
                </a:lnTo>
                <a:lnTo>
                  <a:pt x="482" y="698"/>
                </a:lnTo>
                <a:lnTo>
                  <a:pt x="499" y="691"/>
                </a:lnTo>
                <a:lnTo>
                  <a:pt x="516" y="684"/>
                </a:lnTo>
                <a:lnTo>
                  <a:pt x="532" y="676"/>
                </a:lnTo>
                <a:lnTo>
                  <a:pt x="549" y="666"/>
                </a:lnTo>
                <a:lnTo>
                  <a:pt x="565" y="657"/>
                </a:lnTo>
                <a:lnTo>
                  <a:pt x="579" y="645"/>
                </a:lnTo>
                <a:lnTo>
                  <a:pt x="594" y="635"/>
                </a:lnTo>
                <a:lnTo>
                  <a:pt x="607" y="622"/>
                </a:lnTo>
                <a:lnTo>
                  <a:pt x="621" y="609"/>
                </a:lnTo>
                <a:lnTo>
                  <a:pt x="621" y="609"/>
                </a:lnTo>
                <a:lnTo>
                  <a:pt x="621" y="609"/>
                </a:lnTo>
                <a:lnTo>
                  <a:pt x="633" y="596"/>
                </a:lnTo>
                <a:lnTo>
                  <a:pt x="643" y="584"/>
                </a:lnTo>
                <a:lnTo>
                  <a:pt x="653" y="569"/>
                </a:lnTo>
                <a:lnTo>
                  <a:pt x="663" y="555"/>
                </a:lnTo>
                <a:lnTo>
                  <a:pt x="672" y="540"/>
                </a:lnTo>
                <a:lnTo>
                  <a:pt x="680" y="526"/>
                </a:lnTo>
                <a:lnTo>
                  <a:pt x="688" y="510"/>
                </a:lnTo>
                <a:lnTo>
                  <a:pt x="694" y="495"/>
                </a:lnTo>
                <a:lnTo>
                  <a:pt x="701" y="478"/>
                </a:lnTo>
                <a:lnTo>
                  <a:pt x="706" y="463"/>
                </a:lnTo>
                <a:lnTo>
                  <a:pt x="710" y="446"/>
                </a:lnTo>
                <a:lnTo>
                  <a:pt x="714" y="429"/>
                </a:lnTo>
                <a:lnTo>
                  <a:pt x="716" y="413"/>
                </a:lnTo>
                <a:lnTo>
                  <a:pt x="719" y="395"/>
                </a:lnTo>
                <a:lnTo>
                  <a:pt x="720" y="378"/>
                </a:lnTo>
                <a:lnTo>
                  <a:pt x="720" y="360"/>
                </a:lnTo>
                <a:lnTo>
                  <a:pt x="720" y="342"/>
                </a:lnTo>
                <a:lnTo>
                  <a:pt x="719" y="324"/>
                </a:lnTo>
                <a:lnTo>
                  <a:pt x="716" y="306"/>
                </a:lnTo>
                <a:lnTo>
                  <a:pt x="714" y="288"/>
                </a:lnTo>
                <a:lnTo>
                  <a:pt x="708" y="270"/>
                </a:lnTo>
                <a:lnTo>
                  <a:pt x="705" y="253"/>
                </a:lnTo>
                <a:lnTo>
                  <a:pt x="698" y="237"/>
                </a:lnTo>
                <a:lnTo>
                  <a:pt x="692" y="220"/>
                </a:lnTo>
                <a:lnTo>
                  <a:pt x="685" y="205"/>
                </a:lnTo>
                <a:lnTo>
                  <a:pt x="676" y="189"/>
                </a:lnTo>
                <a:lnTo>
                  <a:pt x="669" y="174"/>
                </a:lnTo>
                <a:lnTo>
                  <a:pt x="658" y="160"/>
                </a:lnTo>
                <a:lnTo>
                  <a:pt x="648" y="146"/>
                </a:lnTo>
                <a:lnTo>
                  <a:pt x="638" y="131"/>
                </a:lnTo>
                <a:lnTo>
                  <a:pt x="626" y="119"/>
                </a:lnTo>
                <a:lnTo>
                  <a:pt x="615" y="106"/>
                </a:lnTo>
                <a:lnTo>
                  <a:pt x="602" y="94"/>
                </a:lnTo>
                <a:lnTo>
                  <a:pt x="589" y="83"/>
                </a:lnTo>
                <a:lnTo>
                  <a:pt x="575" y="72"/>
                </a:lnTo>
                <a:lnTo>
                  <a:pt x="561" y="62"/>
                </a:lnTo>
                <a:lnTo>
                  <a:pt x="547" y="52"/>
                </a:lnTo>
                <a:lnTo>
                  <a:pt x="531" y="44"/>
                </a:lnTo>
                <a:lnTo>
                  <a:pt x="516" y="35"/>
                </a:lnTo>
                <a:lnTo>
                  <a:pt x="500" y="29"/>
                </a:lnTo>
                <a:lnTo>
                  <a:pt x="484" y="22"/>
                </a:lnTo>
                <a:lnTo>
                  <a:pt x="467" y="16"/>
                </a:lnTo>
                <a:lnTo>
                  <a:pt x="450" y="12"/>
                </a:lnTo>
                <a:lnTo>
                  <a:pt x="432" y="7"/>
                </a:lnTo>
                <a:lnTo>
                  <a:pt x="414" y="4"/>
                </a:lnTo>
                <a:lnTo>
                  <a:pt x="396" y="2"/>
                </a:lnTo>
                <a:lnTo>
                  <a:pt x="378" y="0"/>
                </a:lnTo>
                <a:lnTo>
                  <a:pt x="359"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3447">
            <a:extLst>
              <a:ext uri="{FF2B5EF4-FFF2-40B4-BE49-F238E27FC236}">
                <a16:creationId xmlns:a16="http://schemas.microsoft.com/office/drawing/2014/main" id="{BF5F18A9-C494-4681-B902-1A3EAAE2331F}"/>
              </a:ext>
            </a:extLst>
          </p:cNvPr>
          <p:cNvSpPr>
            <a:spLocks noEditPoints="1"/>
          </p:cNvSpPr>
          <p:nvPr/>
        </p:nvSpPr>
        <p:spPr bwMode="auto">
          <a:xfrm>
            <a:off x="8517840" y="1935763"/>
            <a:ext cx="905231" cy="905231"/>
          </a:xfrm>
          <a:custGeom>
            <a:avLst/>
            <a:gdLst>
              <a:gd name="T0" fmla="*/ 482 w 720"/>
              <a:gd name="T1" fmla="*/ 537 h 721"/>
              <a:gd name="T2" fmla="*/ 445 w 720"/>
              <a:gd name="T3" fmla="*/ 450 h 721"/>
              <a:gd name="T4" fmla="*/ 477 w 720"/>
              <a:gd name="T5" fmla="*/ 370 h 721"/>
              <a:gd name="T6" fmla="*/ 495 w 720"/>
              <a:gd name="T7" fmla="*/ 345 h 721"/>
              <a:gd name="T8" fmla="*/ 488 w 720"/>
              <a:gd name="T9" fmla="*/ 298 h 721"/>
              <a:gd name="T10" fmla="*/ 493 w 720"/>
              <a:gd name="T11" fmla="*/ 246 h 721"/>
              <a:gd name="T12" fmla="*/ 486 w 720"/>
              <a:gd name="T13" fmla="*/ 178 h 721"/>
              <a:gd name="T14" fmla="*/ 450 w 720"/>
              <a:gd name="T15" fmla="*/ 148 h 721"/>
              <a:gd name="T16" fmla="*/ 351 w 720"/>
              <a:gd name="T17" fmla="*/ 139 h 721"/>
              <a:gd name="T18" fmla="*/ 283 w 720"/>
              <a:gd name="T19" fmla="*/ 170 h 721"/>
              <a:gd name="T20" fmla="*/ 251 w 720"/>
              <a:gd name="T21" fmla="*/ 184 h 721"/>
              <a:gd name="T22" fmla="*/ 229 w 720"/>
              <a:gd name="T23" fmla="*/ 218 h 721"/>
              <a:gd name="T24" fmla="*/ 240 w 720"/>
              <a:gd name="T25" fmla="*/ 292 h 721"/>
              <a:gd name="T26" fmla="*/ 223 w 720"/>
              <a:gd name="T27" fmla="*/ 331 h 721"/>
              <a:gd name="T28" fmla="*/ 235 w 720"/>
              <a:gd name="T29" fmla="*/ 364 h 721"/>
              <a:gd name="T30" fmla="*/ 260 w 720"/>
              <a:gd name="T31" fmla="*/ 433 h 721"/>
              <a:gd name="T32" fmla="*/ 272 w 720"/>
              <a:gd name="T33" fmla="*/ 524 h 721"/>
              <a:gd name="T34" fmla="*/ 133 w 720"/>
              <a:gd name="T35" fmla="*/ 573 h 721"/>
              <a:gd name="T36" fmla="*/ 65 w 720"/>
              <a:gd name="T37" fmla="*/ 523 h 721"/>
              <a:gd name="T38" fmla="*/ 32 w 720"/>
              <a:gd name="T39" fmla="*/ 437 h 721"/>
              <a:gd name="T40" fmla="*/ 24 w 720"/>
              <a:gd name="T41" fmla="*/ 343 h 721"/>
              <a:gd name="T42" fmla="*/ 43 w 720"/>
              <a:gd name="T43" fmla="*/ 244 h 721"/>
              <a:gd name="T44" fmla="*/ 91 w 720"/>
              <a:gd name="T45" fmla="*/ 160 h 721"/>
              <a:gd name="T46" fmla="*/ 159 w 720"/>
              <a:gd name="T47" fmla="*/ 92 h 721"/>
              <a:gd name="T48" fmla="*/ 244 w 720"/>
              <a:gd name="T49" fmla="*/ 44 h 721"/>
              <a:gd name="T50" fmla="*/ 342 w 720"/>
              <a:gd name="T51" fmla="*/ 25 h 721"/>
              <a:gd name="T52" fmla="*/ 444 w 720"/>
              <a:gd name="T53" fmla="*/ 35 h 721"/>
              <a:gd name="T54" fmla="*/ 534 w 720"/>
              <a:gd name="T55" fmla="*/ 72 h 721"/>
              <a:gd name="T56" fmla="*/ 608 w 720"/>
              <a:gd name="T57" fmla="*/ 134 h 721"/>
              <a:gd name="T58" fmla="*/ 663 w 720"/>
              <a:gd name="T59" fmla="*/ 215 h 721"/>
              <a:gd name="T60" fmla="*/ 692 w 720"/>
              <a:gd name="T61" fmla="*/ 310 h 721"/>
              <a:gd name="T62" fmla="*/ 693 w 720"/>
              <a:gd name="T63" fmla="*/ 408 h 721"/>
              <a:gd name="T64" fmla="*/ 669 w 720"/>
              <a:gd name="T65" fmla="*/ 495 h 721"/>
              <a:gd name="T66" fmla="*/ 620 w 720"/>
              <a:gd name="T67" fmla="*/ 573 h 721"/>
              <a:gd name="T68" fmla="*/ 287 w 720"/>
              <a:gd name="T69" fmla="*/ 7 h 721"/>
              <a:gd name="T70" fmla="*/ 188 w 720"/>
              <a:gd name="T71" fmla="*/ 44 h 721"/>
              <a:gd name="T72" fmla="*/ 105 w 720"/>
              <a:gd name="T73" fmla="*/ 106 h 721"/>
              <a:gd name="T74" fmla="*/ 43 w 720"/>
              <a:gd name="T75" fmla="*/ 189 h 721"/>
              <a:gd name="T76" fmla="*/ 6 w 720"/>
              <a:gd name="T77" fmla="*/ 288 h 721"/>
              <a:gd name="T78" fmla="*/ 1 w 720"/>
              <a:gd name="T79" fmla="*/ 395 h 721"/>
              <a:gd name="T80" fmla="*/ 25 w 720"/>
              <a:gd name="T81" fmla="*/ 495 h 721"/>
              <a:gd name="T82" fmla="*/ 75 w 720"/>
              <a:gd name="T83" fmla="*/ 582 h 721"/>
              <a:gd name="T84" fmla="*/ 98 w 720"/>
              <a:gd name="T85" fmla="*/ 609 h 721"/>
              <a:gd name="T86" fmla="*/ 98 w 720"/>
              <a:gd name="T87" fmla="*/ 609 h 721"/>
              <a:gd name="T88" fmla="*/ 98 w 720"/>
              <a:gd name="T89" fmla="*/ 609 h 721"/>
              <a:gd name="T90" fmla="*/ 98 w 720"/>
              <a:gd name="T91" fmla="*/ 609 h 721"/>
              <a:gd name="T92" fmla="*/ 98 w 720"/>
              <a:gd name="T93" fmla="*/ 609 h 721"/>
              <a:gd name="T94" fmla="*/ 172 w 720"/>
              <a:gd name="T95" fmla="*/ 666 h 721"/>
              <a:gd name="T96" fmla="*/ 272 w 720"/>
              <a:gd name="T97" fmla="*/ 709 h 721"/>
              <a:gd name="T98" fmla="*/ 377 w 720"/>
              <a:gd name="T99" fmla="*/ 721 h 721"/>
              <a:gd name="T100" fmla="*/ 482 w 720"/>
              <a:gd name="T101" fmla="*/ 698 h 721"/>
              <a:gd name="T102" fmla="*/ 579 w 720"/>
              <a:gd name="T103" fmla="*/ 645 h 721"/>
              <a:gd name="T104" fmla="*/ 633 w 720"/>
              <a:gd name="T105" fmla="*/ 596 h 721"/>
              <a:gd name="T106" fmla="*/ 688 w 720"/>
              <a:gd name="T107" fmla="*/ 510 h 721"/>
              <a:gd name="T108" fmla="*/ 716 w 720"/>
              <a:gd name="T109" fmla="*/ 413 h 721"/>
              <a:gd name="T110" fmla="*/ 716 w 720"/>
              <a:gd name="T111" fmla="*/ 306 h 721"/>
              <a:gd name="T112" fmla="*/ 685 w 720"/>
              <a:gd name="T113" fmla="*/ 205 h 721"/>
              <a:gd name="T114" fmla="*/ 626 w 720"/>
              <a:gd name="T115" fmla="*/ 119 h 721"/>
              <a:gd name="T116" fmla="*/ 547 w 720"/>
              <a:gd name="T117" fmla="*/ 52 h 721"/>
              <a:gd name="T118" fmla="*/ 450 w 720"/>
              <a:gd name="T119" fmla="*/ 12 h 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20" h="721">
                <a:moveTo>
                  <a:pt x="610" y="585"/>
                </a:moveTo>
                <a:lnTo>
                  <a:pt x="594" y="578"/>
                </a:lnTo>
                <a:lnTo>
                  <a:pt x="571" y="568"/>
                </a:lnTo>
                <a:lnTo>
                  <a:pt x="539" y="558"/>
                </a:lnTo>
                <a:lnTo>
                  <a:pt x="499" y="542"/>
                </a:lnTo>
                <a:lnTo>
                  <a:pt x="482" y="537"/>
                </a:lnTo>
                <a:lnTo>
                  <a:pt x="466" y="531"/>
                </a:lnTo>
                <a:lnTo>
                  <a:pt x="449" y="524"/>
                </a:lnTo>
                <a:lnTo>
                  <a:pt x="432" y="519"/>
                </a:lnTo>
                <a:lnTo>
                  <a:pt x="432" y="459"/>
                </a:lnTo>
                <a:lnTo>
                  <a:pt x="439" y="455"/>
                </a:lnTo>
                <a:lnTo>
                  <a:pt x="445" y="450"/>
                </a:lnTo>
                <a:lnTo>
                  <a:pt x="453" y="442"/>
                </a:lnTo>
                <a:lnTo>
                  <a:pt x="459" y="433"/>
                </a:lnTo>
                <a:lnTo>
                  <a:pt x="466" y="422"/>
                </a:lnTo>
                <a:lnTo>
                  <a:pt x="471" y="406"/>
                </a:lnTo>
                <a:lnTo>
                  <a:pt x="476" y="390"/>
                </a:lnTo>
                <a:lnTo>
                  <a:pt x="477" y="370"/>
                </a:lnTo>
                <a:lnTo>
                  <a:pt x="481" y="368"/>
                </a:lnTo>
                <a:lnTo>
                  <a:pt x="485" y="364"/>
                </a:lnTo>
                <a:lnTo>
                  <a:pt x="488" y="361"/>
                </a:lnTo>
                <a:lnTo>
                  <a:pt x="490" y="357"/>
                </a:lnTo>
                <a:lnTo>
                  <a:pt x="493" y="351"/>
                </a:lnTo>
                <a:lnTo>
                  <a:pt x="495" y="345"/>
                </a:lnTo>
                <a:lnTo>
                  <a:pt x="497" y="338"/>
                </a:lnTo>
                <a:lnTo>
                  <a:pt x="497" y="331"/>
                </a:lnTo>
                <a:lnTo>
                  <a:pt x="495" y="318"/>
                </a:lnTo>
                <a:lnTo>
                  <a:pt x="493" y="307"/>
                </a:lnTo>
                <a:lnTo>
                  <a:pt x="490" y="302"/>
                </a:lnTo>
                <a:lnTo>
                  <a:pt x="488" y="298"/>
                </a:lnTo>
                <a:lnTo>
                  <a:pt x="484" y="295"/>
                </a:lnTo>
                <a:lnTo>
                  <a:pt x="480" y="292"/>
                </a:lnTo>
                <a:lnTo>
                  <a:pt x="481" y="292"/>
                </a:lnTo>
                <a:lnTo>
                  <a:pt x="481" y="291"/>
                </a:lnTo>
                <a:lnTo>
                  <a:pt x="488" y="270"/>
                </a:lnTo>
                <a:lnTo>
                  <a:pt x="493" y="246"/>
                </a:lnTo>
                <a:lnTo>
                  <a:pt x="495" y="232"/>
                </a:lnTo>
                <a:lnTo>
                  <a:pt x="495" y="219"/>
                </a:lnTo>
                <a:lnTo>
                  <a:pt x="495" y="205"/>
                </a:lnTo>
                <a:lnTo>
                  <a:pt x="493" y="191"/>
                </a:lnTo>
                <a:lnTo>
                  <a:pt x="490" y="184"/>
                </a:lnTo>
                <a:lnTo>
                  <a:pt x="486" y="178"/>
                </a:lnTo>
                <a:lnTo>
                  <a:pt x="482" y="171"/>
                </a:lnTo>
                <a:lnTo>
                  <a:pt x="477" y="165"/>
                </a:lnTo>
                <a:lnTo>
                  <a:pt x="472" y="161"/>
                </a:lnTo>
                <a:lnTo>
                  <a:pt x="466" y="156"/>
                </a:lnTo>
                <a:lnTo>
                  <a:pt x="458" y="152"/>
                </a:lnTo>
                <a:lnTo>
                  <a:pt x="450" y="148"/>
                </a:lnTo>
                <a:lnTo>
                  <a:pt x="434" y="143"/>
                </a:lnTo>
                <a:lnTo>
                  <a:pt x="417" y="139"/>
                </a:lnTo>
                <a:lnTo>
                  <a:pt x="400" y="137"/>
                </a:lnTo>
                <a:lnTo>
                  <a:pt x="382" y="137"/>
                </a:lnTo>
                <a:lnTo>
                  <a:pt x="367" y="137"/>
                </a:lnTo>
                <a:lnTo>
                  <a:pt x="351" y="139"/>
                </a:lnTo>
                <a:lnTo>
                  <a:pt x="335" y="142"/>
                </a:lnTo>
                <a:lnTo>
                  <a:pt x="321" y="147"/>
                </a:lnTo>
                <a:lnTo>
                  <a:pt x="306" y="152"/>
                </a:lnTo>
                <a:lnTo>
                  <a:pt x="294" y="160"/>
                </a:lnTo>
                <a:lnTo>
                  <a:pt x="288" y="165"/>
                </a:lnTo>
                <a:lnTo>
                  <a:pt x="283" y="170"/>
                </a:lnTo>
                <a:lnTo>
                  <a:pt x="279" y="175"/>
                </a:lnTo>
                <a:lnTo>
                  <a:pt x="276" y="180"/>
                </a:lnTo>
                <a:lnTo>
                  <a:pt x="269" y="180"/>
                </a:lnTo>
                <a:lnTo>
                  <a:pt x="262" y="182"/>
                </a:lnTo>
                <a:lnTo>
                  <a:pt x="256" y="183"/>
                </a:lnTo>
                <a:lnTo>
                  <a:pt x="251" y="184"/>
                </a:lnTo>
                <a:lnTo>
                  <a:pt x="244" y="189"/>
                </a:lnTo>
                <a:lnTo>
                  <a:pt x="237" y="196"/>
                </a:lnTo>
                <a:lnTo>
                  <a:pt x="235" y="201"/>
                </a:lnTo>
                <a:lnTo>
                  <a:pt x="232" y="206"/>
                </a:lnTo>
                <a:lnTo>
                  <a:pt x="231" y="211"/>
                </a:lnTo>
                <a:lnTo>
                  <a:pt x="229" y="218"/>
                </a:lnTo>
                <a:lnTo>
                  <a:pt x="228" y="230"/>
                </a:lnTo>
                <a:lnTo>
                  <a:pt x="229" y="243"/>
                </a:lnTo>
                <a:lnTo>
                  <a:pt x="233" y="269"/>
                </a:lnTo>
                <a:lnTo>
                  <a:pt x="240" y="291"/>
                </a:lnTo>
                <a:lnTo>
                  <a:pt x="240" y="292"/>
                </a:lnTo>
                <a:lnTo>
                  <a:pt x="240" y="292"/>
                </a:lnTo>
                <a:lnTo>
                  <a:pt x="236" y="295"/>
                </a:lnTo>
                <a:lnTo>
                  <a:pt x="232" y="298"/>
                </a:lnTo>
                <a:lnTo>
                  <a:pt x="229" y="302"/>
                </a:lnTo>
                <a:lnTo>
                  <a:pt x="227" y="307"/>
                </a:lnTo>
                <a:lnTo>
                  <a:pt x="224" y="318"/>
                </a:lnTo>
                <a:lnTo>
                  <a:pt x="223" y="331"/>
                </a:lnTo>
                <a:lnTo>
                  <a:pt x="223" y="337"/>
                </a:lnTo>
                <a:lnTo>
                  <a:pt x="224" y="343"/>
                </a:lnTo>
                <a:lnTo>
                  <a:pt x="226" y="350"/>
                </a:lnTo>
                <a:lnTo>
                  <a:pt x="228" y="355"/>
                </a:lnTo>
                <a:lnTo>
                  <a:pt x="231" y="360"/>
                </a:lnTo>
                <a:lnTo>
                  <a:pt x="235" y="364"/>
                </a:lnTo>
                <a:lnTo>
                  <a:pt x="237" y="368"/>
                </a:lnTo>
                <a:lnTo>
                  <a:pt x="242" y="370"/>
                </a:lnTo>
                <a:lnTo>
                  <a:pt x="244" y="390"/>
                </a:lnTo>
                <a:lnTo>
                  <a:pt x="249" y="406"/>
                </a:lnTo>
                <a:lnTo>
                  <a:pt x="254" y="422"/>
                </a:lnTo>
                <a:lnTo>
                  <a:pt x="260" y="433"/>
                </a:lnTo>
                <a:lnTo>
                  <a:pt x="267" y="442"/>
                </a:lnTo>
                <a:lnTo>
                  <a:pt x="274" y="450"/>
                </a:lnTo>
                <a:lnTo>
                  <a:pt x="281" y="455"/>
                </a:lnTo>
                <a:lnTo>
                  <a:pt x="287" y="459"/>
                </a:lnTo>
                <a:lnTo>
                  <a:pt x="287" y="519"/>
                </a:lnTo>
                <a:lnTo>
                  <a:pt x="272" y="524"/>
                </a:lnTo>
                <a:lnTo>
                  <a:pt x="256" y="530"/>
                </a:lnTo>
                <a:lnTo>
                  <a:pt x="241" y="535"/>
                </a:lnTo>
                <a:lnTo>
                  <a:pt x="226" y="540"/>
                </a:lnTo>
                <a:lnTo>
                  <a:pt x="193" y="550"/>
                </a:lnTo>
                <a:lnTo>
                  <a:pt x="161" y="562"/>
                </a:lnTo>
                <a:lnTo>
                  <a:pt x="133" y="573"/>
                </a:lnTo>
                <a:lnTo>
                  <a:pt x="110" y="586"/>
                </a:lnTo>
                <a:lnTo>
                  <a:pt x="100" y="573"/>
                </a:lnTo>
                <a:lnTo>
                  <a:pt x="89" y="562"/>
                </a:lnTo>
                <a:lnTo>
                  <a:pt x="80" y="549"/>
                </a:lnTo>
                <a:lnTo>
                  <a:pt x="73" y="536"/>
                </a:lnTo>
                <a:lnTo>
                  <a:pt x="65" y="523"/>
                </a:lnTo>
                <a:lnTo>
                  <a:pt x="57" y="509"/>
                </a:lnTo>
                <a:lnTo>
                  <a:pt x="51" y="495"/>
                </a:lnTo>
                <a:lnTo>
                  <a:pt x="46" y="481"/>
                </a:lnTo>
                <a:lnTo>
                  <a:pt x="41" y="467"/>
                </a:lnTo>
                <a:lnTo>
                  <a:pt x="35" y="453"/>
                </a:lnTo>
                <a:lnTo>
                  <a:pt x="32" y="437"/>
                </a:lnTo>
                <a:lnTo>
                  <a:pt x="29" y="422"/>
                </a:lnTo>
                <a:lnTo>
                  <a:pt x="26" y="408"/>
                </a:lnTo>
                <a:lnTo>
                  <a:pt x="25" y="392"/>
                </a:lnTo>
                <a:lnTo>
                  <a:pt x="24" y="377"/>
                </a:lnTo>
                <a:lnTo>
                  <a:pt x="23" y="360"/>
                </a:lnTo>
                <a:lnTo>
                  <a:pt x="24" y="343"/>
                </a:lnTo>
                <a:lnTo>
                  <a:pt x="25" y="327"/>
                </a:lnTo>
                <a:lnTo>
                  <a:pt x="26" y="310"/>
                </a:lnTo>
                <a:lnTo>
                  <a:pt x="30" y="293"/>
                </a:lnTo>
                <a:lnTo>
                  <a:pt x="34" y="277"/>
                </a:lnTo>
                <a:lnTo>
                  <a:pt x="38" y="261"/>
                </a:lnTo>
                <a:lnTo>
                  <a:pt x="43" y="244"/>
                </a:lnTo>
                <a:lnTo>
                  <a:pt x="50" y="230"/>
                </a:lnTo>
                <a:lnTo>
                  <a:pt x="56" y="215"/>
                </a:lnTo>
                <a:lnTo>
                  <a:pt x="64" y="201"/>
                </a:lnTo>
                <a:lnTo>
                  <a:pt x="71" y="187"/>
                </a:lnTo>
                <a:lnTo>
                  <a:pt x="80" y="173"/>
                </a:lnTo>
                <a:lnTo>
                  <a:pt x="91" y="160"/>
                </a:lnTo>
                <a:lnTo>
                  <a:pt x="100" y="147"/>
                </a:lnTo>
                <a:lnTo>
                  <a:pt x="111" y="134"/>
                </a:lnTo>
                <a:lnTo>
                  <a:pt x="122" y="122"/>
                </a:lnTo>
                <a:lnTo>
                  <a:pt x="133" y="112"/>
                </a:lnTo>
                <a:lnTo>
                  <a:pt x="146" y="101"/>
                </a:lnTo>
                <a:lnTo>
                  <a:pt x="159" y="92"/>
                </a:lnTo>
                <a:lnTo>
                  <a:pt x="172" y="81"/>
                </a:lnTo>
                <a:lnTo>
                  <a:pt x="186" y="72"/>
                </a:lnTo>
                <a:lnTo>
                  <a:pt x="200" y="65"/>
                </a:lnTo>
                <a:lnTo>
                  <a:pt x="214" y="57"/>
                </a:lnTo>
                <a:lnTo>
                  <a:pt x="229" y="51"/>
                </a:lnTo>
                <a:lnTo>
                  <a:pt x="244" y="44"/>
                </a:lnTo>
                <a:lnTo>
                  <a:pt x="260" y="39"/>
                </a:lnTo>
                <a:lnTo>
                  <a:pt x="276" y="35"/>
                </a:lnTo>
                <a:lnTo>
                  <a:pt x="292" y="31"/>
                </a:lnTo>
                <a:lnTo>
                  <a:pt x="309" y="27"/>
                </a:lnTo>
                <a:lnTo>
                  <a:pt x="326" y="26"/>
                </a:lnTo>
                <a:lnTo>
                  <a:pt x="342" y="25"/>
                </a:lnTo>
                <a:lnTo>
                  <a:pt x="359" y="24"/>
                </a:lnTo>
                <a:lnTo>
                  <a:pt x="377" y="25"/>
                </a:lnTo>
                <a:lnTo>
                  <a:pt x="394" y="26"/>
                </a:lnTo>
                <a:lnTo>
                  <a:pt x="410" y="27"/>
                </a:lnTo>
                <a:lnTo>
                  <a:pt x="427" y="31"/>
                </a:lnTo>
                <a:lnTo>
                  <a:pt x="444" y="35"/>
                </a:lnTo>
                <a:lnTo>
                  <a:pt x="459" y="39"/>
                </a:lnTo>
                <a:lnTo>
                  <a:pt x="475" y="44"/>
                </a:lnTo>
                <a:lnTo>
                  <a:pt x="490" y="51"/>
                </a:lnTo>
                <a:lnTo>
                  <a:pt x="506" y="57"/>
                </a:lnTo>
                <a:lnTo>
                  <a:pt x="520" y="65"/>
                </a:lnTo>
                <a:lnTo>
                  <a:pt x="534" y="72"/>
                </a:lnTo>
                <a:lnTo>
                  <a:pt x="548" y="81"/>
                </a:lnTo>
                <a:lnTo>
                  <a:pt x="561" y="92"/>
                </a:lnTo>
                <a:lnTo>
                  <a:pt x="574" y="101"/>
                </a:lnTo>
                <a:lnTo>
                  <a:pt x="586" y="112"/>
                </a:lnTo>
                <a:lnTo>
                  <a:pt x="598" y="122"/>
                </a:lnTo>
                <a:lnTo>
                  <a:pt x="608" y="134"/>
                </a:lnTo>
                <a:lnTo>
                  <a:pt x="620" y="147"/>
                </a:lnTo>
                <a:lnTo>
                  <a:pt x="629" y="160"/>
                </a:lnTo>
                <a:lnTo>
                  <a:pt x="639" y="173"/>
                </a:lnTo>
                <a:lnTo>
                  <a:pt x="648" y="187"/>
                </a:lnTo>
                <a:lnTo>
                  <a:pt x="656" y="201"/>
                </a:lnTo>
                <a:lnTo>
                  <a:pt x="663" y="215"/>
                </a:lnTo>
                <a:lnTo>
                  <a:pt x="670" y="230"/>
                </a:lnTo>
                <a:lnTo>
                  <a:pt x="676" y="244"/>
                </a:lnTo>
                <a:lnTo>
                  <a:pt x="681" y="261"/>
                </a:lnTo>
                <a:lnTo>
                  <a:pt x="685" y="277"/>
                </a:lnTo>
                <a:lnTo>
                  <a:pt x="689" y="293"/>
                </a:lnTo>
                <a:lnTo>
                  <a:pt x="692" y="310"/>
                </a:lnTo>
                <a:lnTo>
                  <a:pt x="694" y="327"/>
                </a:lnTo>
                <a:lnTo>
                  <a:pt x="696" y="343"/>
                </a:lnTo>
                <a:lnTo>
                  <a:pt x="697" y="360"/>
                </a:lnTo>
                <a:lnTo>
                  <a:pt x="696" y="377"/>
                </a:lnTo>
                <a:lnTo>
                  <a:pt x="694" y="392"/>
                </a:lnTo>
                <a:lnTo>
                  <a:pt x="693" y="408"/>
                </a:lnTo>
                <a:lnTo>
                  <a:pt x="690" y="422"/>
                </a:lnTo>
                <a:lnTo>
                  <a:pt x="688" y="437"/>
                </a:lnTo>
                <a:lnTo>
                  <a:pt x="684" y="453"/>
                </a:lnTo>
                <a:lnTo>
                  <a:pt x="679" y="467"/>
                </a:lnTo>
                <a:lnTo>
                  <a:pt x="674" y="481"/>
                </a:lnTo>
                <a:lnTo>
                  <a:pt x="669" y="495"/>
                </a:lnTo>
                <a:lnTo>
                  <a:pt x="662" y="509"/>
                </a:lnTo>
                <a:lnTo>
                  <a:pt x="654" y="523"/>
                </a:lnTo>
                <a:lnTo>
                  <a:pt x="647" y="536"/>
                </a:lnTo>
                <a:lnTo>
                  <a:pt x="639" y="549"/>
                </a:lnTo>
                <a:lnTo>
                  <a:pt x="630" y="562"/>
                </a:lnTo>
                <a:lnTo>
                  <a:pt x="620" y="573"/>
                </a:lnTo>
                <a:lnTo>
                  <a:pt x="610" y="585"/>
                </a:lnTo>
                <a:close/>
                <a:moveTo>
                  <a:pt x="359" y="0"/>
                </a:moveTo>
                <a:lnTo>
                  <a:pt x="341" y="0"/>
                </a:lnTo>
                <a:lnTo>
                  <a:pt x="323" y="2"/>
                </a:lnTo>
                <a:lnTo>
                  <a:pt x="305" y="4"/>
                </a:lnTo>
                <a:lnTo>
                  <a:pt x="287" y="7"/>
                </a:lnTo>
                <a:lnTo>
                  <a:pt x="269" y="12"/>
                </a:lnTo>
                <a:lnTo>
                  <a:pt x="253" y="16"/>
                </a:lnTo>
                <a:lnTo>
                  <a:pt x="236" y="22"/>
                </a:lnTo>
                <a:lnTo>
                  <a:pt x="219" y="29"/>
                </a:lnTo>
                <a:lnTo>
                  <a:pt x="204" y="35"/>
                </a:lnTo>
                <a:lnTo>
                  <a:pt x="188" y="44"/>
                </a:lnTo>
                <a:lnTo>
                  <a:pt x="173" y="52"/>
                </a:lnTo>
                <a:lnTo>
                  <a:pt x="159" y="62"/>
                </a:lnTo>
                <a:lnTo>
                  <a:pt x="145" y="72"/>
                </a:lnTo>
                <a:lnTo>
                  <a:pt x="131" y="83"/>
                </a:lnTo>
                <a:lnTo>
                  <a:pt x="118" y="94"/>
                </a:lnTo>
                <a:lnTo>
                  <a:pt x="105" y="106"/>
                </a:lnTo>
                <a:lnTo>
                  <a:pt x="93" y="119"/>
                </a:lnTo>
                <a:lnTo>
                  <a:pt x="82" y="131"/>
                </a:lnTo>
                <a:lnTo>
                  <a:pt x="71" y="146"/>
                </a:lnTo>
                <a:lnTo>
                  <a:pt x="61" y="160"/>
                </a:lnTo>
                <a:lnTo>
                  <a:pt x="51" y="174"/>
                </a:lnTo>
                <a:lnTo>
                  <a:pt x="43" y="189"/>
                </a:lnTo>
                <a:lnTo>
                  <a:pt x="34" y="205"/>
                </a:lnTo>
                <a:lnTo>
                  <a:pt x="28" y="220"/>
                </a:lnTo>
                <a:lnTo>
                  <a:pt x="21" y="237"/>
                </a:lnTo>
                <a:lnTo>
                  <a:pt x="15" y="253"/>
                </a:lnTo>
                <a:lnTo>
                  <a:pt x="11" y="270"/>
                </a:lnTo>
                <a:lnTo>
                  <a:pt x="6" y="288"/>
                </a:lnTo>
                <a:lnTo>
                  <a:pt x="3" y="306"/>
                </a:lnTo>
                <a:lnTo>
                  <a:pt x="1" y="324"/>
                </a:lnTo>
                <a:lnTo>
                  <a:pt x="0" y="342"/>
                </a:lnTo>
                <a:lnTo>
                  <a:pt x="0" y="360"/>
                </a:lnTo>
                <a:lnTo>
                  <a:pt x="0" y="378"/>
                </a:lnTo>
                <a:lnTo>
                  <a:pt x="1" y="395"/>
                </a:lnTo>
                <a:lnTo>
                  <a:pt x="3" y="413"/>
                </a:lnTo>
                <a:lnTo>
                  <a:pt x="6" y="429"/>
                </a:lnTo>
                <a:lnTo>
                  <a:pt x="10" y="446"/>
                </a:lnTo>
                <a:lnTo>
                  <a:pt x="14" y="463"/>
                </a:lnTo>
                <a:lnTo>
                  <a:pt x="19" y="478"/>
                </a:lnTo>
                <a:lnTo>
                  <a:pt x="25" y="495"/>
                </a:lnTo>
                <a:lnTo>
                  <a:pt x="32" y="510"/>
                </a:lnTo>
                <a:lnTo>
                  <a:pt x="39" y="526"/>
                </a:lnTo>
                <a:lnTo>
                  <a:pt x="47" y="540"/>
                </a:lnTo>
                <a:lnTo>
                  <a:pt x="56" y="555"/>
                </a:lnTo>
                <a:lnTo>
                  <a:pt x="65" y="569"/>
                </a:lnTo>
                <a:lnTo>
                  <a:pt x="75" y="582"/>
                </a:lnTo>
                <a:lnTo>
                  <a:pt x="87" y="596"/>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98" y="609"/>
                </a:lnTo>
                <a:lnTo>
                  <a:pt x="113" y="622"/>
                </a:lnTo>
                <a:lnTo>
                  <a:pt x="127" y="635"/>
                </a:lnTo>
                <a:lnTo>
                  <a:pt x="141" y="645"/>
                </a:lnTo>
                <a:lnTo>
                  <a:pt x="156" y="657"/>
                </a:lnTo>
                <a:lnTo>
                  <a:pt x="172" y="666"/>
                </a:lnTo>
                <a:lnTo>
                  <a:pt x="187" y="676"/>
                </a:lnTo>
                <a:lnTo>
                  <a:pt x="204" y="684"/>
                </a:lnTo>
                <a:lnTo>
                  <a:pt x="220" y="691"/>
                </a:lnTo>
                <a:lnTo>
                  <a:pt x="237" y="698"/>
                </a:lnTo>
                <a:lnTo>
                  <a:pt x="254" y="704"/>
                </a:lnTo>
                <a:lnTo>
                  <a:pt x="272" y="709"/>
                </a:lnTo>
                <a:lnTo>
                  <a:pt x="288" y="713"/>
                </a:lnTo>
                <a:lnTo>
                  <a:pt x="306" y="717"/>
                </a:lnTo>
                <a:lnTo>
                  <a:pt x="324" y="720"/>
                </a:lnTo>
                <a:lnTo>
                  <a:pt x="342" y="721"/>
                </a:lnTo>
                <a:lnTo>
                  <a:pt x="359" y="721"/>
                </a:lnTo>
                <a:lnTo>
                  <a:pt x="377" y="721"/>
                </a:lnTo>
                <a:lnTo>
                  <a:pt x="395" y="720"/>
                </a:lnTo>
                <a:lnTo>
                  <a:pt x="413" y="717"/>
                </a:lnTo>
                <a:lnTo>
                  <a:pt x="431" y="713"/>
                </a:lnTo>
                <a:lnTo>
                  <a:pt x="448" y="709"/>
                </a:lnTo>
                <a:lnTo>
                  <a:pt x="466" y="704"/>
                </a:lnTo>
                <a:lnTo>
                  <a:pt x="482" y="698"/>
                </a:lnTo>
                <a:lnTo>
                  <a:pt x="499" y="691"/>
                </a:lnTo>
                <a:lnTo>
                  <a:pt x="516" y="684"/>
                </a:lnTo>
                <a:lnTo>
                  <a:pt x="532" y="676"/>
                </a:lnTo>
                <a:lnTo>
                  <a:pt x="549" y="666"/>
                </a:lnTo>
                <a:lnTo>
                  <a:pt x="565" y="657"/>
                </a:lnTo>
                <a:lnTo>
                  <a:pt x="579" y="645"/>
                </a:lnTo>
                <a:lnTo>
                  <a:pt x="594" y="635"/>
                </a:lnTo>
                <a:lnTo>
                  <a:pt x="607" y="622"/>
                </a:lnTo>
                <a:lnTo>
                  <a:pt x="621" y="609"/>
                </a:lnTo>
                <a:lnTo>
                  <a:pt x="621" y="609"/>
                </a:lnTo>
                <a:lnTo>
                  <a:pt x="621" y="609"/>
                </a:lnTo>
                <a:lnTo>
                  <a:pt x="633" y="596"/>
                </a:lnTo>
                <a:lnTo>
                  <a:pt x="643" y="584"/>
                </a:lnTo>
                <a:lnTo>
                  <a:pt x="653" y="569"/>
                </a:lnTo>
                <a:lnTo>
                  <a:pt x="663" y="555"/>
                </a:lnTo>
                <a:lnTo>
                  <a:pt x="672" y="540"/>
                </a:lnTo>
                <a:lnTo>
                  <a:pt x="680" y="526"/>
                </a:lnTo>
                <a:lnTo>
                  <a:pt x="688" y="510"/>
                </a:lnTo>
                <a:lnTo>
                  <a:pt x="694" y="495"/>
                </a:lnTo>
                <a:lnTo>
                  <a:pt x="701" y="478"/>
                </a:lnTo>
                <a:lnTo>
                  <a:pt x="706" y="463"/>
                </a:lnTo>
                <a:lnTo>
                  <a:pt x="710" y="446"/>
                </a:lnTo>
                <a:lnTo>
                  <a:pt x="714" y="429"/>
                </a:lnTo>
                <a:lnTo>
                  <a:pt x="716" y="413"/>
                </a:lnTo>
                <a:lnTo>
                  <a:pt x="719" y="395"/>
                </a:lnTo>
                <a:lnTo>
                  <a:pt x="720" y="378"/>
                </a:lnTo>
                <a:lnTo>
                  <a:pt x="720" y="360"/>
                </a:lnTo>
                <a:lnTo>
                  <a:pt x="720" y="342"/>
                </a:lnTo>
                <a:lnTo>
                  <a:pt x="719" y="324"/>
                </a:lnTo>
                <a:lnTo>
                  <a:pt x="716" y="306"/>
                </a:lnTo>
                <a:lnTo>
                  <a:pt x="714" y="288"/>
                </a:lnTo>
                <a:lnTo>
                  <a:pt x="708" y="270"/>
                </a:lnTo>
                <a:lnTo>
                  <a:pt x="705" y="253"/>
                </a:lnTo>
                <a:lnTo>
                  <a:pt x="698" y="237"/>
                </a:lnTo>
                <a:lnTo>
                  <a:pt x="692" y="220"/>
                </a:lnTo>
                <a:lnTo>
                  <a:pt x="685" y="205"/>
                </a:lnTo>
                <a:lnTo>
                  <a:pt x="676" y="189"/>
                </a:lnTo>
                <a:lnTo>
                  <a:pt x="669" y="174"/>
                </a:lnTo>
                <a:lnTo>
                  <a:pt x="658" y="160"/>
                </a:lnTo>
                <a:lnTo>
                  <a:pt x="648" y="146"/>
                </a:lnTo>
                <a:lnTo>
                  <a:pt x="638" y="131"/>
                </a:lnTo>
                <a:lnTo>
                  <a:pt x="626" y="119"/>
                </a:lnTo>
                <a:lnTo>
                  <a:pt x="615" y="106"/>
                </a:lnTo>
                <a:lnTo>
                  <a:pt x="602" y="94"/>
                </a:lnTo>
                <a:lnTo>
                  <a:pt x="589" y="83"/>
                </a:lnTo>
                <a:lnTo>
                  <a:pt x="575" y="72"/>
                </a:lnTo>
                <a:lnTo>
                  <a:pt x="561" y="62"/>
                </a:lnTo>
                <a:lnTo>
                  <a:pt x="547" y="52"/>
                </a:lnTo>
                <a:lnTo>
                  <a:pt x="531" y="44"/>
                </a:lnTo>
                <a:lnTo>
                  <a:pt x="516" y="35"/>
                </a:lnTo>
                <a:lnTo>
                  <a:pt x="500" y="29"/>
                </a:lnTo>
                <a:lnTo>
                  <a:pt x="484" y="22"/>
                </a:lnTo>
                <a:lnTo>
                  <a:pt x="467" y="16"/>
                </a:lnTo>
                <a:lnTo>
                  <a:pt x="450" y="12"/>
                </a:lnTo>
                <a:lnTo>
                  <a:pt x="432" y="7"/>
                </a:lnTo>
                <a:lnTo>
                  <a:pt x="414" y="4"/>
                </a:lnTo>
                <a:lnTo>
                  <a:pt x="396" y="2"/>
                </a:lnTo>
                <a:lnTo>
                  <a:pt x="378" y="0"/>
                </a:lnTo>
                <a:lnTo>
                  <a:pt x="359"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74">
            <a:extLst>
              <a:ext uri="{FF2B5EF4-FFF2-40B4-BE49-F238E27FC236}">
                <a16:creationId xmlns:a16="http://schemas.microsoft.com/office/drawing/2014/main" id="{551AAD90-7589-47C9-AB09-BB84540282C0}"/>
              </a:ext>
            </a:extLst>
          </p:cNvPr>
          <p:cNvSpPr/>
          <p:nvPr/>
        </p:nvSpPr>
        <p:spPr>
          <a:xfrm>
            <a:off x="761064" y="3016506"/>
            <a:ext cx="4920960" cy="861774"/>
          </a:xfrm>
          <a:prstGeom prst="rect">
            <a:avLst/>
          </a:prstGeom>
        </p:spPr>
        <p:txBody>
          <a:bodyPr wrap="square" lIns="0" tIns="0" rIns="0" bIns="0" anchor="t">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a:t>
            </a:r>
          </a:p>
        </p:txBody>
      </p:sp>
      <p:sp>
        <p:nvSpPr>
          <p:cNvPr id="17" name="Rectangle 75">
            <a:extLst>
              <a:ext uri="{FF2B5EF4-FFF2-40B4-BE49-F238E27FC236}">
                <a16:creationId xmlns:a16="http://schemas.microsoft.com/office/drawing/2014/main" id="{5D01C081-D748-4335-8AD1-D03B08A4303F}"/>
              </a:ext>
            </a:extLst>
          </p:cNvPr>
          <p:cNvSpPr/>
          <p:nvPr/>
        </p:nvSpPr>
        <p:spPr>
          <a:xfrm>
            <a:off x="6509975" y="3016506"/>
            <a:ext cx="4920960" cy="861774"/>
          </a:xfrm>
          <a:prstGeom prst="rect">
            <a:avLst/>
          </a:prstGeom>
        </p:spPr>
        <p:txBody>
          <a:bodyPr wrap="square" lIns="0" tIns="0" rIns="0" bIns="0" anchor="t">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a:t>
            </a:r>
          </a:p>
        </p:txBody>
      </p:sp>
      <p:sp>
        <p:nvSpPr>
          <p:cNvPr id="18" name="Rectangle 76">
            <a:extLst>
              <a:ext uri="{FF2B5EF4-FFF2-40B4-BE49-F238E27FC236}">
                <a16:creationId xmlns:a16="http://schemas.microsoft.com/office/drawing/2014/main" id="{6BD99FE0-7349-4816-9678-137FCE22D938}"/>
              </a:ext>
            </a:extLst>
          </p:cNvPr>
          <p:cNvSpPr/>
          <p:nvPr/>
        </p:nvSpPr>
        <p:spPr>
          <a:xfrm>
            <a:off x="761064" y="4164190"/>
            <a:ext cx="4920960" cy="861774"/>
          </a:xfrm>
          <a:prstGeom prst="rect">
            <a:avLst/>
          </a:prstGeom>
        </p:spPr>
        <p:txBody>
          <a:bodyPr wrap="square" lIns="0" tIns="0" rIns="0" bIns="0" anchor="t">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a:t>
            </a:r>
          </a:p>
        </p:txBody>
      </p:sp>
      <p:sp>
        <p:nvSpPr>
          <p:cNvPr id="19" name="Rectangle 77">
            <a:extLst>
              <a:ext uri="{FF2B5EF4-FFF2-40B4-BE49-F238E27FC236}">
                <a16:creationId xmlns:a16="http://schemas.microsoft.com/office/drawing/2014/main" id="{C074DFFC-151B-4C6B-99FF-2415F9A89CD0}"/>
              </a:ext>
            </a:extLst>
          </p:cNvPr>
          <p:cNvSpPr/>
          <p:nvPr/>
        </p:nvSpPr>
        <p:spPr>
          <a:xfrm>
            <a:off x="6509975" y="4164190"/>
            <a:ext cx="4920960" cy="861774"/>
          </a:xfrm>
          <a:prstGeom prst="rect">
            <a:avLst/>
          </a:prstGeom>
        </p:spPr>
        <p:txBody>
          <a:bodyPr wrap="square" lIns="0" tIns="0" rIns="0" bIns="0" anchor="t">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a:t>
            </a:r>
          </a:p>
        </p:txBody>
      </p:sp>
    </p:spTree>
    <p:extLst>
      <p:ext uri="{BB962C8B-B14F-4D97-AF65-F5344CB8AC3E}">
        <p14:creationId xmlns:p14="http://schemas.microsoft.com/office/powerpoint/2010/main" val="1798764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1683DB-17B2-4BC0-BE1C-2553D4468B9E}"/>
              </a:ext>
            </a:extLst>
          </p:cNvPr>
          <p:cNvSpPr/>
          <p:nvPr/>
        </p:nvSpPr>
        <p:spPr>
          <a:xfrm>
            <a:off x="2013763" y="963298"/>
            <a:ext cx="1943099" cy="1938992"/>
          </a:xfrm>
          <a:prstGeom prst="rect">
            <a:avLst/>
          </a:prstGeom>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0" dirty="0">
                <a:solidFill>
                  <a:schemeClr val="accent2"/>
                </a:solidFill>
              </a:rPr>
              <a:t>1</a:t>
            </a:r>
          </a:p>
        </p:txBody>
      </p:sp>
      <p:sp>
        <p:nvSpPr>
          <p:cNvPr id="3" name="Rectangle 3">
            <a:extLst>
              <a:ext uri="{FF2B5EF4-FFF2-40B4-BE49-F238E27FC236}">
                <a16:creationId xmlns:a16="http://schemas.microsoft.com/office/drawing/2014/main" id="{5B44F575-1031-4310-9956-965AA523657D}"/>
              </a:ext>
            </a:extLst>
          </p:cNvPr>
          <p:cNvSpPr/>
          <p:nvPr/>
        </p:nvSpPr>
        <p:spPr>
          <a:xfrm>
            <a:off x="1692244" y="2777557"/>
            <a:ext cx="2586136" cy="646331"/>
          </a:xfrm>
          <a:prstGeom prst="rect">
            <a:avLst/>
          </a:prstGeom>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ko-KR" sz="3600" b="1" dirty="0">
                <a:solidFill>
                  <a:schemeClr val="bg1">
                    <a:lumMod val="50000"/>
                  </a:schemeClr>
                </a:solidFill>
              </a:rPr>
              <a:t>JANUARY</a:t>
            </a:r>
          </a:p>
        </p:txBody>
      </p:sp>
      <p:pic>
        <p:nvPicPr>
          <p:cNvPr id="4" name="table">
            <a:extLst>
              <a:ext uri="{FF2B5EF4-FFF2-40B4-BE49-F238E27FC236}">
                <a16:creationId xmlns:a16="http://schemas.microsoft.com/office/drawing/2014/main" id="{96E2A661-A671-462B-9B82-8E37538DAE14}"/>
              </a:ext>
            </a:extLst>
          </p:cNvPr>
          <p:cNvPicPr>
            <a:picLocks noChangeAspect="1"/>
          </p:cNvPicPr>
          <p:nvPr/>
        </p:nvPicPr>
        <p:blipFill>
          <a:blip r:embed="rId2"/>
          <a:stretch>
            <a:fillRect/>
          </a:stretch>
        </p:blipFill>
        <p:spPr>
          <a:xfrm>
            <a:off x="4739036" y="411480"/>
            <a:ext cx="5760720" cy="6035040"/>
          </a:xfrm>
          <a:prstGeom prst="rect">
            <a:avLst/>
          </a:prstGeom>
        </p:spPr>
      </p:pic>
      <p:sp>
        <p:nvSpPr>
          <p:cNvPr id="5" name="TextBox 9">
            <a:extLst>
              <a:ext uri="{FF2B5EF4-FFF2-40B4-BE49-F238E27FC236}">
                <a16:creationId xmlns:a16="http://schemas.microsoft.com/office/drawing/2014/main" id="{13716CEB-845A-4329-8F9B-C0DF2F437B8D}"/>
              </a:ext>
            </a:extLst>
          </p:cNvPr>
          <p:cNvSpPr txBox="1"/>
          <p:nvPr/>
        </p:nvSpPr>
        <p:spPr>
          <a:xfrm>
            <a:off x="1864647" y="4590514"/>
            <a:ext cx="2241327" cy="1631216"/>
          </a:xfrm>
          <a:prstGeom prst="rect">
            <a:avLst/>
          </a:prstGeom>
          <a:noFill/>
        </p:spPr>
        <p:txBody>
          <a:bodyPr wrap="squar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GB" altLang="ko-KR" sz="2000" dirty="0">
                <a:solidFill>
                  <a:schemeClr val="accent4"/>
                </a:solidFill>
                <a:cs typeface="Arial" pitchFamily="34" charset="0"/>
              </a:rPr>
              <a:t>ALLPPT</a:t>
            </a:r>
            <a:r>
              <a:rPr lang="en-GB" altLang="ko-KR" sz="2000" dirty="0">
                <a:solidFill>
                  <a:schemeClr val="tx1">
                    <a:lumMod val="75000"/>
                    <a:lumOff val="25000"/>
                  </a:schemeClr>
                </a:solidFill>
                <a:cs typeface="Arial" pitchFamily="34" charset="0"/>
              </a:rPr>
              <a:t> </a:t>
            </a:r>
          </a:p>
          <a:p>
            <a:pPr algn="r"/>
            <a:r>
              <a:rPr lang="en-GB" altLang="ko-KR" sz="2000" dirty="0">
                <a:solidFill>
                  <a:schemeClr val="tx1">
                    <a:lumMod val="75000"/>
                    <a:lumOff val="25000"/>
                  </a:schemeClr>
                </a:solidFill>
                <a:cs typeface="Arial" pitchFamily="34" charset="0"/>
              </a:rPr>
              <a:t>Layout</a:t>
            </a:r>
          </a:p>
          <a:p>
            <a:pPr algn="r"/>
            <a:r>
              <a:rPr lang="en-GB" altLang="ko-KR" sz="2000" dirty="0">
                <a:solidFill>
                  <a:schemeClr val="tx1">
                    <a:lumMod val="75000"/>
                    <a:lumOff val="25000"/>
                  </a:schemeClr>
                </a:solidFill>
                <a:cs typeface="Arial" pitchFamily="34" charset="0"/>
              </a:rPr>
              <a:t>Clean Text Slide </a:t>
            </a:r>
          </a:p>
          <a:p>
            <a:pPr algn="r"/>
            <a:r>
              <a:rPr lang="en-GB" altLang="ko-KR" sz="2000" dirty="0">
                <a:solidFill>
                  <a:schemeClr val="tx1">
                    <a:lumMod val="75000"/>
                    <a:lumOff val="25000"/>
                  </a:schemeClr>
                </a:solidFill>
                <a:cs typeface="Arial" pitchFamily="34" charset="0"/>
              </a:rPr>
              <a:t>for your </a:t>
            </a:r>
          </a:p>
          <a:p>
            <a:pPr algn="r"/>
            <a:r>
              <a:rPr lang="en-GB" altLang="ko-KR" sz="2000" dirty="0">
                <a:solidFill>
                  <a:schemeClr val="tx1">
                    <a:lumMod val="75000"/>
                    <a:lumOff val="25000"/>
                  </a:schemeClr>
                </a:solidFill>
                <a:cs typeface="Arial" pitchFamily="34" charset="0"/>
              </a:rPr>
              <a:t>Presentation</a:t>
            </a:r>
            <a:endParaRPr lang="ko-KR" altLang="en-US" sz="20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3150120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103D60EF-555D-44A9-BEFF-6947169F40A0}"/>
              </a:ext>
            </a:extLst>
          </p:cNvPr>
          <p:cNvSpPr txBox="1"/>
          <p:nvPr/>
        </p:nvSpPr>
        <p:spPr>
          <a:xfrm>
            <a:off x="431800" y="191214"/>
            <a:ext cx="11328400" cy="738664"/>
          </a:xfrm>
          <a:prstGeom prst="rect">
            <a:avLst/>
          </a:prstGeom>
          <a:noFill/>
        </p:spPr>
        <p:txBody>
          <a:bodyPr wrap="square" lIns="0" tIns="0" rIns="0" bIns="0" rtlCol="0" anchor="t">
            <a:spAutoFit/>
          </a:bodyPr>
          <a:lstStyle/>
          <a:p>
            <a:pPr algn="ctr"/>
            <a:r>
              <a:rPr lang="en-US" sz="4800" dirty="0">
                <a:solidFill>
                  <a:schemeClr val="tx2"/>
                </a:solidFill>
                <a:latin typeface="+mj-lt"/>
              </a:rPr>
              <a:t>TABLES</a:t>
            </a:r>
          </a:p>
        </p:txBody>
      </p:sp>
      <p:grpSp>
        <p:nvGrpSpPr>
          <p:cNvPr id="3" name="Group 4">
            <a:extLst>
              <a:ext uri="{FF2B5EF4-FFF2-40B4-BE49-F238E27FC236}">
                <a16:creationId xmlns:a16="http://schemas.microsoft.com/office/drawing/2014/main" id="{37E31777-BF12-4B10-B72F-CA1B07B55120}"/>
              </a:ext>
            </a:extLst>
          </p:cNvPr>
          <p:cNvGrpSpPr/>
          <p:nvPr/>
        </p:nvGrpSpPr>
        <p:grpSpPr>
          <a:xfrm>
            <a:off x="5319855" y="6478321"/>
            <a:ext cx="1552291" cy="121183"/>
            <a:chOff x="4665436" y="4689691"/>
            <a:chExt cx="2415114" cy="121183"/>
          </a:xfrm>
        </p:grpSpPr>
        <p:sp>
          <p:nvSpPr>
            <p:cNvPr id="4" name="Rectangle: Rounded Corners 5">
              <a:extLst>
                <a:ext uri="{FF2B5EF4-FFF2-40B4-BE49-F238E27FC236}">
                  <a16:creationId xmlns:a16="http://schemas.microsoft.com/office/drawing/2014/main" id="{17589201-F572-402A-8BB4-4E1E6E2098CD}"/>
                </a:ext>
              </a:extLst>
            </p:cNvPr>
            <p:cNvSpPr/>
            <p:nvPr/>
          </p:nvSpPr>
          <p:spPr>
            <a:xfrm>
              <a:off x="4665436" y="4689691"/>
              <a:ext cx="1075758" cy="121183"/>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6">
              <a:extLst>
                <a:ext uri="{FF2B5EF4-FFF2-40B4-BE49-F238E27FC236}">
                  <a16:creationId xmlns:a16="http://schemas.microsoft.com/office/drawing/2014/main" id="{60ABF5F9-84E8-4C50-9CF7-364AB87A67D1}"/>
                </a:ext>
              </a:extLst>
            </p:cNvPr>
            <p:cNvSpPr/>
            <p:nvPr/>
          </p:nvSpPr>
          <p:spPr>
            <a:xfrm>
              <a:off x="6004792" y="4689691"/>
              <a:ext cx="1075758" cy="12118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Date Placeholder 7">
            <a:extLst>
              <a:ext uri="{FF2B5EF4-FFF2-40B4-BE49-F238E27FC236}">
                <a16:creationId xmlns:a16="http://schemas.microsoft.com/office/drawing/2014/main" id="{ABBAB2D5-F5A9-49E3-A204-20EDEC269A00}"/>
              </a:ext>
            </a:extLst>
          </p:cNvPr>
          <p:cNvSpPr txBox="1">
            <a:spLocks/>
          </p:cNvSpPr>
          <p:nvPr/>
        </p:nvSpPr>
        <p:spPr>
          <a:xfrm>
            <a:off x="8382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2ABB57-F0EC-4286-B1AC-36841ACD99BD}" type="datetime1">
              <a:rPr lang="en-US" smtClean="0"/>
              <a:pPr/>
              <a:t>12/1/2020</a:t>
            </a:fld>
            <a:endParaRPr lang="en-US" dirty="0"/>
          </a:p>
        </p:txBody>
      </p:sp>
      <p:sp>
        <p:nvSpPr>
          <p:cNvPr id="7" name="Slide Number Placeholder 8">
            <a:extLst>
              <a:ext uri="{FF2B5EF4-FFF2-40B4-BE49-F238E27FC236}">
                <a16:creationId xmlns:a16="http://schemas.microsoft.com/office/drawing/2014/main" id="{F4E907A0-DBF2-4984-A2D2-2081A62719E6}"/>
              </a:ext>
            </a:extLst>
          </p:cNvPr>
          <p:cNvSpPr txBox="1">
            <a:spLocks/>
          </p:cNvSpPr>
          <p:nvPr/>
        </p:nvSpPr>
        <p:spPr>
          <a:xfrm>
            <a:off x="8610600"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94E2DD-4F38-4D2A-97E5-5D7467AA1DEC}" type="slidenum">
              <a:rPr lang="en-US" smtClean="0"/>
              <a:pPr/>
              <a:t>20</a:t>
            </a:fld>
            <a:endParaRPr lang="en-US" dirty="0"/>
          </a:p>
        </p:txBody>
      </p:sp>
      <p:graphicFrame>
        <p:nvGraphicFramePr>
          <p:cNvPr id="8" name="Table 2">
            <a:extLst>
              <a:ext uri="{FF2B5EF4-FFF2-40B4-BE49-F238E27FC236}">
                <a16:creationId xmlns:a16="http://schemas.microsoft.com/office/drawing/2014/main" id="{E785776A-E5BD-490E-9501-EE9A1DEA0EF6}"/>
              </a:ext>
            </a:extLst>
          </p:cNvPr>
          <p:cNvGraphicFramePr>
            <a:graphicFrameLocks noGrp="1"/>
          </p:cNvGraphicFramePr>
          <p:nvPr>
            <p:extLst>
              <p:ext uri="{D42A27DB-BD31-4B8C-83A1-F6EECF244321}">
                <p14:modId xmlns:p14="http://schemas.microsoft.com/office/powerpoint/2010/main" val="2762844673"/>
              </p:ext>
            </p:extLst>
          </p:nvPr>
        </p:nvGraphicFramePr>
        <p:xfrm>
          <a:off x="431800" y="2133600"/>
          <a:ext cx="11328400" cy="4000496"/>
        </p:xfrm>
        <a:graphic>
          <a:graphicData uri="http://schemas.openxmlformats.org/drawingml/2006/table">
            <a:tbl>
              <a:tblPr firstRow="1" bandRow="1">
                <a:tableStyleId>{5C22544A-7EE6-4342-B048-85BDC9FD1C3A}</a:tableStyleId>
              </a:tblPr>
              <a:tblGrid>
                <a:gridCol w="1132840">
                  <a:extLst>
                    <a:ext uri="{9D8B030D-6E8A-4147-A177-3AD203B41FA5}">
                      <a16:colId xmlns:a16="http://schemas.microsoft.com/office/drawing/2014/main" val="1064767228"/>
                    </a:ext>
                  </a:extLst>
                </a:gridCol>
                <a:gridCol w="1132840">
                  <a:extLst>
                    <a:ext uri="{9D8B030D-6E8A-4147-A177-3AD203B41FA5}">
                      <a16:colId xmlns:a16="http://schemas.microsoft.com/office/drawing/2014/main" val="2110247153"/>
                    </a:ext>
                  </a:extLst>
                </a:gridCol>
                <a:gridCol w="1132840">
                  <a:extLst>
                    <a:ext uri="{9D8B030D-6E8A-4147-A177-3AD203B41FA5}">
                      <a16:colId xmlns:a16="http://schemas.microsoft.com/office/drawing/2014/main" val="1671774837"/>
                    </a:ext>
                  </a:extLst>
                </a:gridCol>
                <a:gridCol w="1132840">
                  <a:extLst>
                    <a:ext uri="{9D8B030D-6E8A-4147-A177-3AD203B41FA5}">
                      <a16:colId xmlns:a16="http://schemas.microsoft.com/office/drawing/2014/main" val="1042921663"/>
                    </a:ext>
                  </a:extLst>
                </a:gridCol>
                <a:gridCol w="1132840">
                  <a:extLst>
                    <a:ext uri="{9D8B030D-6E8A-4147-A177-3AD203B41FA5}">
                      <a16:colId xmlns:a16="http://schemas.microsoft.com/office/drawing/2014/main" val="1140046485"/>
                    </a:ext>
                  </a:extLst>
                </a:gridCol>
                <a:gridCol w="1132840">
                  <a:extLst>
                    <a:ext uri="{9D8B030D-6E8A-4147-A177-3AD203B41FA5}">
                      <a16:colId xmlns:a16="http://schemas.microsoft.com/office/drawing/2014/main" val="1773304150"/>
                    </a:ext>
                  </a:extLst>
                </a:gridCol>
                <a:gridCol w="1132840">
                  <a:extLst>
                    <a:ext uri="{9D8B030D-6E8A-4147-A177-3AD203B41FA5}">
                      <a16:colId xmlns:a16="http://schemas.microsoft.com/office/drawing/2014/main" val="1528819555"/>
                    </a:ext>
                  </a:extLst>
                </a:gridCol>
                <a:gridCol w="1132840">
                  <a:extLst>
                    <a:ext uri="{9D8B030D-6E8A-4147-A177-3AD203B41FA5}">
                      <a16:colId xmlns:a16="http://schemas.microsoft.com/office/drawing/2014/main" val="3985123976"/>
                    </a:ext>
                  </a:extLst>
                </a:gridCol>
                <a:gridCol w="1132840">
                  <a:extLst>
                    <a:ext uri="{9D8B030D-6E8A-4147-A177-3AD203B41FA5}">
                      <a16:colId xmlns:a16="http://schemas.microsoft.com/office/drawing/2014/main" val="1999644776"/>
                    </a:ext>
                  </a:extLst>
                </a:gridCol>
                <a:gridCol w="1132840">
                  <a:extLst>
                    <a:ext uri="{9D8B030D-6E8A-4147-A177-3AD203B41FA5}">
                      <a16:colId xmlns:a16="http://schemas.microsoft.com/office/drawing/2014/main" val="1607982248"/>
                    </a:ext>
                  </a:extLst>
                </a:gridCol>
              </a:tblGrid>
              <a:tr h="500062">
                <a:tc>
                  <a:txBody>
                    <a:bodyPr/>
                    <a:lstStyle/>
                    <a:p>
                      <a:endParaRPr lang="en-US" dirty="0"/>
                    </a:p>
                  </a:txBody>
                  <a:tcPr>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tcPr>
                </a:tc>
                <a:tc>
                  <a:txBody>
                    <a:bodyPr/>
                    <a:lstStyle/>
                    <a:p>
                      <a:endParaRPr lang="en-US"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accent2"/>
                    </a:solidFill>
                  </a:tcPr>
                </a:tc>
                <a:tc>
                  <a:txBody>
                    <a:bodyPr/>
                    <a:lstStyle/>
                    <a:p>
                      <a:endParaRPr lang="en-US"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tcPr>
                </a:tc>
                <a:tc>
                  <a:txBody>
                    <a:bodyPr/>
                    <a:lstStyle/>
                    <a:p>
                      <a:endParaRPr lang="en-US"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accent2"/>
                    </a:solidFill>
                  </a:tcPr>
                </a:tc>
                <a:tc>
                  <a:txBody>
                    <a:bodyPr/>
                    <a:lstStyle/>
                    <a:p>
                      <a:endParaRPr lang="en-US"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tcPr>
                </a:tc>
                <a:tc>
                  <a:txBody>
                    <a:bodyPr/>
                    <a:lstStyle/>
                    <a:p>
                      <a:endParaRPr lang="en-US"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accent2"/>
                    </a:solidFill>
                  </a:tcPr>
                </a:tc>
                <a:tc>
                  <a:txBody>
                    <a:bodyPr/>
                    <a:lstStyle/>
                    <a:p>
                      <a:endParaRPr lang="en-US"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tcPr>
                </a:tc>
                <a:tc>
                  <a:txBody>
                    <a:bodyPr/>
                    <a:lstStyle/>
                    <a:p>
                      <a:endParaRPr lang="en-US"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accent2"/>
                    </a:solidFill>
                  </a:tcPr>
                </a:tc>
                <a:tc>
                  <a:txBody>
                    <a:bodyPr/>
                    <a:lstStyle/>
                    <a:p>
                      <a:endParaRPr lang="en-US"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tcPr>
                </a:tc>
                <a:tc>
                  <a:txBody>
                    <a:bodyPr/>
                    <a:lstStyle/>
                    <a:p>
                      <a:endParaRPr lang="en-US" dirty="0"/>
                    </a:p>
                  </a:txBody>
                  <a:tcPr>
                    <a:lnL w="6350" cap="flat" cmpd="sng" algn="ctr">
                      <a:solidFill>
                        <a:schemeClr val="bg1"/>
                      </a:solidFill>
                      <a:prstDash val="solid"/>
                      <a:round/>
                      <a:headEnd type="none" w="med" len="med"/>
                      <a:tailEnd type="none" w="med" len="med"/>
                    </a:lnL>
                    <a:lnB w="635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216711411"/>
                  </a:ext>
                </a:extLst>
              </a:tr>
              <a:tr h="500062">
                <a:tc>
                  <a:txBody>
                    <a:bodyPr/>
                    <a:lstStyle/>
                    <a:p>
                      <a:pPr algn="ctr"/>
                      <a:endParaRPr lang="en-US" sz="1600" dirty="0">
                        <a:solidFill>
                          <a:schemeClr val="tx1"/>
                        </a:solidFill>
                      </a:endParaRPr>
                    </a:p>
                  </a:txBody>
                  <a:tcPr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818672463"/>
                  </a:ext>
                </a:extLst>
              </a:tr>
              <a:tr h="500062">
                <a:tc>
                  <a:txBody>
                    <a:bodyPr/>
                    <a:lstStyle/>
                    <a:p>
                      <a:pPr algn="ctr"/>
                      <a:endParaRPr lang="en-US" sz="1600" dirty="0">
                        <a:solidFill>
                          <a:schemeClr val="tx1"/>
                        </a:solidFill>
                      </a:endParaRPr>
                    </a:p>
                  </a:txBody>
                  <a:tcPr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92303603"/>
                  </a:ext>
                </a:extLst>
              </a:tr>
              <a:tr h="500062">
                <a:tc>
                  <a:txBody>
                    <a:bodyPr/>
                    <a:lstStyle/>
                    <a:p>
                      <a:pPr algn="ctr"/>
                      <a:endParaRPr lang="en-US" sz="1600" dirty="0">
                        <a:solidFill>
                          <a:schemeClr val="tx1"/>
                        </a:solidFill>
                      </a:endParaRPr>
                    </a:p>
                  </a:txBody>
                  <a:tcPr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967257650"/>
                  </a:ext>
                </a:extLst>
              </a:tr>
              <a:tr h="500062">
                <a:tc>
                  <a:txBody>
                    <a:bodyPr/>
                    <a:lstStyle/>
                    <a:p>
                      <a:pPr algn="ctr"/>
                      <a:endParaRPr lang="en-US" sz="1600" dirty="0">
                        <a:solidFill>
                          <a:schemeClr val="tx1"/>
                        </a:solidFill>
                      </a:endParaRPr>
                    </a:p>
                  </a:txBody>
                  <a:tcPr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43268816"/>
                  </a:ext>
                </a:extLst>
              </a:tr>
              <a:tr h="500062">
                <a:tc>
                  <a:txBody>
                    <a:bodyPr/>
                    <a:lstStyle/>
                    <a:p>
                      <a:pPr algn="ctr"/>
                      <a:endParaRPr lang="en-US" sz="1600" dirty="0">
                        <a:solidFill>
                          <a:schemeClr val="tx1"/>
                        </a:solidFill>
                      </a:endParaRPr>
                    </a:p>
                  </a:txBody>
                  <a:tcPr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59237457"/>
                  </a:ext>
                </a:extLst>
              </a:tr>
              <a:tr h="500062">
                <a:tc>
                  <a:txBody>
                    <a:bodyPr/>
                    <a:lstStyle/>
                    <a:p>
                      <a:pPr algn="ctr"/>
                      <a:endParaRPr lang="en-US" sz="1600" dirty="0">
                        <a:solidFill>
                          <a:schemeClr val="tx1"/>
                        </a:solidFill>
                      </a:endParaRPr>
                    </a:p>
                  </a:txBody>
                  <a:tcPr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00174924"/>
                  </a:ext>
                </a:extLst>
              </a:tr>
              <a:tr h="500062">
                <a:tc>
                  <a:txBody>
                    <a:bodyPr/>
                    <a:lstStyle/>
                    <a:p>
                      <a:pPr algn="ctr"/>
                      <a:endParaRPr lang="en-US" sz="1600" dirty="0">
                        <a:solidFill>
                          <a:schemeClr val="tx1"/>
                        </a:solidFill>
                      </a:endParaRPr>
                    </a:p>
                  </a:txBody>
                  <a:tcPr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2"/>
                    </a:solidFill>
                  </a:tcPr>
                </a:tc>
                <a:tc>
                  <a:txBody>
                    <a:bodyPr/>
                    <a:lstStyle/>
                    <a:p>
                      <a:pPr algn="ctr"/>
                      <a:endParaRPr lang="en-US" sz="1600" dirty="0">
                        <a:solidFill>
                          <a:schemeClr val="tx1"/>
                        </a:solidFill>
                      </a:endParaRPr>
                    </a:p>
                  </a:txBody>
                  <a:tcPr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solidFill>
                      <a:schemeClr val="bg2"/>
                    </a:solidFill>
                  </a:tcPr>
                </a:tc>
                <a:extLst>
                  <a:ext uri="{0D108BD9-81ED-4DB2-BD59-A6C34878D82A}">
                    <a16:rowId xmlns:a16="http://schemas.microsoft.com/office/drawing/2014/main" val="3154256183"/>
                  </a:ext>
                </a:extLst>
              </a:tr>
            </a:tbl>
          </a:graphicData>
        </a:graphic>
      </p:graphicFrame>
      <p:sp>
        <p:nvSpPr>
          <p:cNvPr id="9" name="Rectangle 20">
            <a:extLst>
              <a:ext uri="{FF2B5EF4-FFF2-40B4-BE49-F238E27FC236}">
                <a16:creationId xmlns:a16="http://schemas.microsoft.com/office/drawing/2014/main" id="{CB01F49B-170E-455F-A350-3AAC883A465E}"/>
              </a:ext>
            </a:extLst>
          </p:cNvPr>
          <p:cNvSpPr/>
          <p:nvPr/>
        </p:nvSpPr>
        <p:spPr>
          <a:xfrm>
            <a:off x="839788" y="1208573"/>
            <a:ext cx="10512425" cy="646331"/>
          </a:xfrm>
          <a:prstGeom prst="rect">
            <a:avLst/>
          </a:prstGeom>
        </p:spPr>
        <p:txBody>
          <a:bodyPr wrap="square" lIns="0" tIns="0" rIns="0" bIns="0" anchor="ctr">
            <a:spAutoFit/>
          </a:bodyPr>
          <a:lstStyle/>
          <a:p>
            <a:pPr algn="ctr"/>
            <a:r>
              <a:rPr lang="en-US" sz="1400" dirty="0"/>
              <a:t>“Lorem ipsum dolor sit amet, consectetur adipiscing elit. Duis suscipit in tellus ac bibendum. Sed congue lacus vitae tellus finibus, eu faucibus nisi ullamcorper. Quisque volutpat leo at arcu placerat, quis pellentesque tellus bibendum. Proin et luctus nisl, ut viverra eros. Suspendisse pharetra mattis purus eu semper. Donec pellentesque condimentum sapien quis posuere.”</a:t>
            </a:r>
          </a:p>
        </p:txBody>
      </p:sp>
      <p:sp>
        <p:nvSpPr>
          <p:cNvPr id="10" name="Freeform 3886">
            <a:extLst>
              <a:ext uri="{FF2B5EF4-FFF2-40B4-BE49-F238E27FC236}">
                <a16:creationId xmlns:a16="http://schemas.microsoft.com/office/drawing/2014/main" id="{4AAEC0E0-C046-46A4-BAA9-A6411B49309C}"/>
              </a:ext>
            </a:extLst>
          </p:cNvPr>
          <p:cNvSpPr>
            <a:spLocks noEditPoints="1"/>
          </p:cNvSpPr>
          <p:nvPr/>
        </p:nvSpPr>
        <p:spPr bwMode="auto">
          <a:xfrm>
            <a:off x="845745" y="2238682"/>
            <a:ext cx="287338" cy="285750"/>
          </a:xfrm>
          <a:custGeom>
            <a:avLst/>
            <a:gdLst>
              <a:gd name="T0" fmla="*/ 268 w 902"/>
              <a:gd name="T1" fmla="*/ 575 h 901"/>
              <a:gd name="T2" fmla="*/ 207 w 902"/>
              <a:gd name="T3" fmla="*/ 555 h 901"/>
              <a:gd name="T4" fmla="*/ 155 w 902"/>
              <a:gd name="T5" fmla="*/ 520 h 901"/>
              <a:gd name="T6" fmla="*/ 112 w 902"/>
              <a:gd name="T7" fmla="*/ 475 h 901"/>
              <a:gd name="T8" fmla="*/ 81 w 902"/>
              <a:gd name="T9" fmla="*/ 422 h 901"/>
              <a:gd name="T10" fmla="*/ 64 w 902"/>
              <a:gd name="T11" fmla="*/ 360 h 901"/>
              <a:gd name="T12" fmla="*/ 61 w 902"/>
              <a:gd name="T13" fmla="*/ 294 h 901"/>
              <a:gd name="T14" fmla="*/ 76 w 902"/>
              <a:gd name="T15" fmla="*/ 231 h 901"/>
              <a:gd name="T16" fmla="*/ 104 w 902"/>
              <a:gd name="T17" fmla="*/ 175 h 901"/>
              <a:gd name="T18" fmla="*/ 145 w 902"/>
              <a:gd name="T19" fmla="*/ 128 h 901"/>
              <a:gd name="T20" fmla="*/ 197 w 902"/>
              <a:gd name="T21" fmla="*/ 92 h 901"/>
              <a:gd name="T22" fmla="*/ 256 w 902"/>
              <a:gd name="T23" fmla="*/ 69 h 901"/>
              <a:gd name="T24" fmla="*/ 320 w 902"/>
              <a:gd name="T25" fmla="*/ 60 h 901"/>
              <a:gd name="T26" fmla="*/ 385 w 902"/>
              <a:gd name="T27" fmla="*/ 69 h 901"/>
              <a:gd name="T28" fmla="*/ 444 w 902"/>
              <a:gd name="T29" fmla="*/ 92 h 901"/>
              <a:gd name="T30" fmla="*/ 495 w 902"/>
              <a:gd name="T31" fmla="*/ 128 h 901"/>
              <a:gd name="T32" fmla="*/ 537 w 902"/>
              <a:gd name="T33" fmla="*/ 175 h 901"/>
              <a:gd name="T34" fmla="*/ 564 w 902"/>
              <a:gd name="T35" fmla="*/ 231 h 901"/>
              <a:gd name="T36" fmla="*/ 579 w 902"/>
              <a:gd name="T37" fmla="*/ 294 h 901"/>
              <a:gd name="T38" fmla="*/ 577 w 902"/>
              <a:gd name="T39" fmla="*/ 360 h 901"/>
              <a:gd name="T40" fmla="*/ 560 w 902"/>
              <a:gd name="T41" fmla="*/ 422 h 901"/>
              <a:gd name="T42" fmla="*/ 529 w 902"/>
              <a:gd name="T43" fmla="*/ 475 h 901"/>
              <a:gd name="T44" fmla="*/ 486 w 902"/>
              <a:gd name="T45" fmla="*/ 520 h 901"/>
              <a:gd name="T46" fmla="*/ 432 w 902"/>
              <a:gd name="T47" fmla="*/ 555 h 901"/>
              <a:gd name="T48" fmla="*/ 372 w 902"/>
              <a:gd name="T49" fmla="*/ 575 h 901"/>
              <a:gd name="T50" fmla="*/ 320 w 902"/>
              <a:gd name="T51" fmla="*/ 580 h 901"/>
              <a:gd name="T52" fmla="*/ 591 w 902"/>
              <a:gd name="T53" fmla="*/ 491 h 901"/>
              <a:gd name="T54" fmla="*/ 621 w 902"/>
              <a:gd name="T55" fmla="*/ 430 h 901"/>
              <a:gd name="T56" fmla="*/ 637 w 902"/>
              <a:gd name="T57" fmla="*/ 363 h 901"/>
              <a:gd name="T58" fmla="*/ 638 w 902"/>
              <a:gd name="T59" fmla="*/ 288 h 901"/>
              <a:gd name="T60" fmla="*/ 621 w 902"/>
              <a:gd name="T61" fmla="*/ 211 h 901"/>
              <a:gd name="T62" fmla="*/ 586 w 902"/>
              <a:gd name="T63" fmla="*/ 142 h 901"/>
              <a:gd name="T64" fmla="*/ 535 w 902"/>
              <a:gd name="T65" fmla="*/ 83 h 901"/>
              <a:gd name="T66" fmla="*/ 473 w 902"/>
              <a:gd name="T67" fmla="*/ 39 h 901"/>
              <a:gd name="T68" fmla="*/ 400 w 902"/>
              <a:gd name="T69" fmla="*/ 10 h 901"/>
              <a:gd name="T70" fmla="*/ 320 w 902"/>
              <a:gd name="T71" fmla="*/ 0 h 901"/>
              <a:gd name="T72" fmla="*/ 241 w 902"/>
              <a:gd name="T73" fmla="*/ 10 h 901"/>
              <a:gd name="T74" fmla="*/ 168 w 902"/>
              <a:gd name="T75" fmla="*/ 39 h 901"/>
              <a:gd name="T76" fmla="*/ 105 w 902"/>
              <a:gd name="T77" fmla="*/ 83 h 901"/>
              <a:gd name="T78" fmla="*/ 55 w 902"/>
              <a:gd name="T79" fmla="*/ 142 h 901"/>
              <a:gd name="T80" fmla="*/ 20 w 902"/>
              <a:gd name="T81" fmla="*/ 211 h 901"/>
              <a:gd name="T82" fmla="*/ 1 w 902"/>
              <a:gd name="T83" fmla="*/ 288 h 901"/>
              <a:gd name="T84" fmla="*/ 3 w 902"/>
              <a:gd name="T85" fmla="*/ 369 h 901"/>
              <a:gd name="T86" fmla="*/ 25 w 902"/>
              <a:gd name="T87" fmla="*/ 445 h 901"/>
              <a:gd name="T88" fmla="*/ 64 w 902"/>
              <a:gd name="T89" fmla="*/ 512 h 901"/>
              <a:gd name="T90" fmla="*/ 117 w 902"/>
              <a:gd name="T91" fmla="*/ 568 h 901"/>
              <a:gd name="T92" fmla="*/ 182 w 902"/>
              <a:gd name="T93" fmla="*/ 608 h 901"/>
              <a:gd name="T94" fmla="*/ 256 w 902"/>
              <a:gd name="T95" fmla="*/ 634 h 901"/>
              <a:gd name="T96" fmla="*/ 335 w 902"/>
              <a:gd name="T97" fmla="*/ 641 h 901"/>
              <a:gd name="T98" fmla="*/ 405 w 902"/>
              <a:gd name="T99" fmla="*/ 630 h 901"/>
              <a:gd name="T100" fmla="*/ 468 w 902"/>
              <a:gd name="T101" fmla="*/ 604 h 901"/>
              <a:gd name="T102" fmla="*/ 525 w 902"/>
              <a:gd name="T103" fmla="*/ 567 h 901"/>
              <a:gd name="T104" fmla="*/ 871 w 902"/>
              <a:gd name="T105" fmla="*/ 901 h 901"/>
              <a:gd name="T106" fmla="*/ 897 w 902"/>
              <a:gd name="T107" fmla="*/ 888 h 901"/>
              <a:gd name="T108" fmla="*/ 899 w 902"/>
              <a:gd name="T109" fmla="*/ 860 h 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02" h="901">
                <a:moveTo>
                  <a:pt x="320" y="580"/>
                </a:moveTo>
                <a:lnTo>
                  <a:pt x="307" y="580"/>
                </a:lnTo>
                <a:lnTo>
                  <a:pt x="294" y="579"/>
                </a:lnTo>
                <a:lnTo>
                  <a:pt x="281" y="577"/>
                </a:lnTo>
                <a:lnTo>
                  <a:pt x="268" y="575"/>
                </a:lnTo>
                <a:lnTo>
                  <a:pt x="256" y="572"/>
                </a:lnTo>
                <a:lnTo>
                  <a:pt x="243" y="569"/>
                </a:lnTo>
                <a:lnTo>
                  <a:pt x="231" y="564"/>
                </a:lnTo>
                <a:lnTo>
                  <a:pt x="219" y="560"/>
                </a:lnTo>
                <a:lnTo>
                  <a:pt x="207" y="555"/>
                </a:lnTo>
                <a:lnTo>
                  <a:pt x="197" y="549"/>
                </a:lnTo>
                <a:lnTo>
                  <a:pt x="186" y="543"/>
                </a:lnTo>
                <a:lnTo>
                  <a:pt x="175" y="535"/>
                </a:lnTo>
                <a:lnTo>
                  <a:pt x="164" y="529"/>
                </a:lnTo>
                <a:lnTo>
                  <a:pt x="155" y="520"/>
                </a:lnTo>
                <a:lnTo>
                  <a:pt x="145" y="513"/>
                </a:lnTo>
                <a:lnTo>
                  <a:pt x="136" y="504"/>
                </a:lnTo>
                <a:lnTo>
                  <a:pt x="128" y="495"/>
                </a:lnTo>
                <a:lnTo>
                  <a:pt x="119" y="486"/>
                </a:lnTo>
                <a:lnTo>
                  <a:pt x="112" y="475"/>
                </a:lnTo>
                <a:lnTo>
                  <a:pt x="104" y="466"/>
                </a:lnTo>
                <a:lnTo>
                  <a:pt x="98" y="455"/>
                </a:lnTo>
                <a:lnTo>
                  <a:pt x="91" y="444"/>
                </a:lnTo>
                <a:lnTo>
                  <a:pt x="86" y="432"/>
                </a:lnTo>
                <a:lnTo>
                  <a:pt x="81" y="422"/>
                </a:lnTo>
                <a:lnTo>
                  <a:pt x="76" y="410"/>
                </a:lnTo>
                <a:lnTo>
                  <a:pt x="72" y="397"/>
                </a:lnTo>
                <a:lnTo>
                  <a:pt x="69" y="385"/>
                </a:lnTo>
                <a:lnTo>
                  <a:pt x="66" y="372"/>
                </a:lnTo>
                <a:lnTo>
                  <a:pt x="64" y="360"/>
                </a:lnTo>
                <a:lnTo>
                  <a:pt x="61" y="347"/>
                </a:lnTo>
                <a:lnTo>
                  <a:pt x="60" y="334"/>
                </a:lnTo>
                <a:lnTo>
                  <a:pt x="60" y="320"/>
                </a:lnTo>
                <a:lnTo>
                  <a:pt x="60" y="307"/>
                </a:lnTo>
                <a:lnTo>
                  <a:pt x="61" y="294"/>
                </a:lnTo>
                <a:lnTo>
                  <a:pt x="64" y="281"/>
                </a:lnTo>
                <a:lnTo>
                  <a:pt x="66" y="268"/>
                </a:lnTo>
                <a:lnTo>
                  <a:pt x="69" y="256"/>
                </a:lnTo>
                <a:lnTo>
                  <a:pt x="72" y="243"/>
                </a:lnTo>
                <a:lnTo>
                  <a:pt x="76" y="231"/>
                </a:lnTo>
                <a:lnTo>
                  <a:pt x="81" y="219"/>
                </a:lnTo>
                <a:lnTo>
                  <a:pt x="86" y="207"/>
                </a:lnTo>
                <a:lnTo>
                  <a:pt x="91" y="197"/>
                </a:lnTo>
                <a:lnTo>
                  <a:pt x="98" y="186"/>
                </a:lnTo>
                <a:lnTo>
                  <a:pt x="104" y="175"/>
                </a:lnTo>
                <a:lnTo>
                  <a:pt x="112" y="164"/>
                </a:lnTo>
                <a:lnTo>
                  <a:pt x="119" y="155"/>
                </a:lnTo>
                <a:lnTo>
                  <a:pt x="128" y="145"/>
                </a:lnTo>
                <a:lnTo>
                  <a:pt x="136" y="137"/>
                </a:lnTo>
                <a:lnTo>
                  <a:pt x="145" y="128"/>
                </a:lnTo>
                <a:lnTo>
                  <a:pt x="155" y="119"/>
                </a:lnTo>
                <a:lnTo>
                  <a:pt x="164" y="112"/>
                </a:lnTo>
                <a:lnTo>
                  <a:pt x="175" y="104"/>
                </a:lnTo>
                <a:lnTo>
                  <a:pt x="186" y="98"/>
                </a:lnTo>
                <a:lnTo>
                  <a:pt x="197" y="92"/>
                </a:lnTo>
                <a:lnTo>
                  <a:pt x="207" y="86"/>
                </a:lnTo>
                <a:lnTo>
                  <a:pt x="219" y="81"/>
                </a:lnTo>
                <a:lnTo>
                  <a:pt x="231" y="77"/>
                </a:lnTo>
                <a:lnTo>
                  <a:pt x="243" y="72"/>
                </a:lnTo>
                <a:lnTo>
                  <a:pt x="256" y="69"/>
                </a:lnTo>
                <a:lnTo>
                  <a:pt x="268" y="66"/>
                </a:lnTo>
                <a:lnTo>
                  <a:pt x="281" y="64"/>
                </a:lnTo>
                <a:lnTo>
                  <a:pt x="294" y="61"/>
                </a:lnTo>
                <a:lnTo>
                  <a:pt x="307" y="60"/>
                </a:lnTo>
                <a:lnTo>
                  <a:pt x="320" y="60"/>
                </a:lnTo>
                <a:lnTo>
                  <a:pt x="334" y="60"/>
                </a:lnTo>
                <a:lnTo>
                  <a:pt x="347" y="61"/>
                </a:lnTo>
                <a:lnTo>
                  <a:pt x="360" y="64"/>
                </a:lnTo>
                <a:lnTo>
                  <a:pt x="372" y="66"/>
                </a:lnTo>
                <a:lnTo>
                  <a:pt x="385" y="69"/>
                </a:lnTo>
                <a:lnTo>
                  <a:pt x="397" y="72"/>
                </a:lnTo>
                <a:lnTo>
                  <a:pt x="410" y="77"/>
                </a:lnTo>
                <a:lnTo>
                  <a:pt x="422" y="81"/>
                </a:lnTo>
                <a:lnTo>
                  <a:pt x="432" y="86"/>
                </a:lnTo>
                <a:lnTo>
                  <a:pt x="444" y="92"/>
                </a:lnTo>
                <a:lnTo>
                  <a:pt x="455" y="98"/>
                </a:lnTo>
                <a:lnTo>
                  <a:pt x="466" y="104"/>
                </a:lnTo>
                <a:lnTo>
                  <a:pt x="475" y="112"/>
                </a:lnTo>
                <a:lnTo>
                  <a:pt x="486" y="119"/>
                </a:lnTo>
                <a:lnTo>
                  <a:pt x="495" y="128"/>
                </a:lnTo>
                <a:lnTo>
                  <a:pt x="504" y="137"/>
                </a:lnTo>
                <a:lnTo>
                  <a:pt x="513" y="145"/>
                </a:lnTo>
                <a:lnTo>
                  <a:pt x="522" y="155"/>
                </a:lnTo>
                <a:lnTo>
                  <a:pt x="529" y="164"/>
                </a:lnTo>
                <a:lnTo>
                  <a:pt x="537" y="175"/>
                </a:lnTo>
                <a:lnTo>
                  <a:pt x="543" y="186"/>
                </a:lnTo>
                <a:lnTo>
                  <a:pt x="549" y="197"/>
                </a:lnTo>
                <a:lnTo>
                  <a:pt x="555" y="207"/>
                </a:lnTo>
                <a:lnTo>
                  <a:pt x="560" y="219"/>
                </a:lnTo>
                <a:lnTo>
                  <a:pt x="564" y="231"/>
                </a:lnTo>
                <a:lnTo>
                  <a:pt x="569" y="243"/>
                </a:lnTo>
                <a:lnTo>
                  <a:pt x="572" y="256"/>
                </a:lnTo>
                <a:lnTo>
                  <a:pt x="575" y="268"/>
                </a:lnTo>
                <a:lnTo>
                  <a:pt x="577" y="281"/>
                </a:lnTo>
                <a:lnTo>
                  <a:pt x="579" y="294"/>
                </a:lnTo>
                <a:lnTo>
                  <a:pt x="580" y="307"/>
                </a:lnTo>
                <a:lnTo>
                  <a:pt x="580" y="320"/>
                </a:lnTo>
                <a:lnTo>
                  <a:pt x="580" y="334"/>
                </a:lnTo>
                <a:lnTo>
                  <a:pt x="579" y="347"/>
                </a:lnTo>
                <a:lnTo>
                  <a:pt x="577" y="360"/>
                </a:lnTo>
                <a:lnTo>
                  <a:pt x="575" y="372"/>
                </a:lnTo>
                <a:lnTo>
                  <a:pt x="572" y="385"/>
                </a:lnTo>
                <a:lnTo>
                  <a:pt x="569" y="397"/>
                </a:lnTo>
                <a:lnTo>
                  <a:pt x="564" y="410"/>
                </a:lnTo>
                <a:lnTo>
                  <a:pt x="560" y="422"/>
                </a:lnTo>
                <a:lnTo>
                  <a:pt x="555" y="432"/>
                </a:lnTo>
                <a:lnTo>
                  <a:pt x="549" y="444"/>
                </a:lnTo>
                <a:lnTo>
                  <a:pt x="543" y="455"/>
                </a:lnTo>
                <a:lnTo>
                  <a:pt x="537" y="466"/>
                </a:lnTo>
                <a:lnTo>
                  <a:pt x="529" y="475"/>
                </a:lnTo>
                <a:lnTo>
                  <a:pt x="522" y="486"/>
                </a:lnTo>
                <a:lnTo>
                  <a:pt x="513" y="495"/>
                </a:lnTo>
                <a:lnTo>
                  <a:pt x="504" y="504"/>
                </a:lnTo>
                <a:lnTo>
                  <a:pt x="495" y="513"/>
                </a:lnTo>
                <a:lnTo>
                  <a:pt x="486" y="520"/>
                </a:lnTo>
                <a:lnTo>
                  <a:pt x="475" y="529"/>
                </a:lnTo>
                <a:lnTo>
                  <a:pt x="466" y="535"/>
                </a:lnTo>
                <a:lnTo>
                  <a:pt x="455" y="543"/>
                </a:lnTo>
                <a:lnTo>
                  <a:pt x="444" y="549"/>
                </a:lnTo>
                <a:lnTo>
                  <a:pt x="432" y="555"/>
                </a:lnTo>
                <a:lnTo>
                  <a:pt x="422" y="560"/>
                </a:lnTo>
                <a:lnTo>
                  <a:pt x="410" y="564"/>
                </a:lnTo>
                <a:lnTo>
                  <a:pt x="397" y="569"/>
                </a:lnTo>
                <a:lnTo>
                  <a:pt x="385" y="572"/>
                </a:lnTo>
                <a:lnTo>
                  <a:pt x="372" y="575"/>
                </a:lnTo>
                <a:lnTo>
                  <a:pt x="360" y="577"/>
                </a:lnTo>
                <a:lnTo>
                  <a:pt x="347" y="579"/>
                </a:lnTo>
                <a:lnTo>
                  <a:pt x="334" y="580"/>
                </a:lnTo>
                <a:lnTo>
                  <a:pt x="320" y="580"/>
                </a:lnTo>
                <a:lnTo>
                  <a:pt x="320" y="580"/>
                </a:lnTo>
                <a:close/>
                <a:moveTo>
                  <a:pt x="893" y="851"/>
                </a:moveTo>
                <a:lnTo>
                  <a:pt x="567" y="525"/>
                </a:lnTo>
                <a:lnTo>
                  <a:pt x="575" y="514"/>
                </a:lnTo>
                <a:lnTo>
                  <a:pt x="584" y="503"/>
                </a:lnTo>
                <a:lnTo>
                  <a:pt x="591" y="491"/>
                </a:lnTo>
                <a:lnTo>
                  <a:pt x="598" y="480"/>
                </a:lnTo>
                <a:lnTo>
                  <a:pt x="604" y="468"/>
                </a:lnTo>
                <a:lnTo>
                  <a:pt x="611" y="456"/>
                </a:lnTo>
                <a:lnTo>
                  <a:pt x="616" y="443"/>
                </a:lnTo>
                <a:lnTo>
                  <a:pt x="621" y="430"/>
                </a:lnTo>
                <a:lnTo>
                  <a:pt x="626" y="417"/>
                </a:lnTo>
                <a:lnTo>
                  <a:pt x="630" y="405"/>
                </a:lnTo>
                <a:lnTo>
                  <a:pt x="633" y="391"/>
                </a:lnTo>
                <a:lnTo>
                  <a:pt x="635" y="377"/>
                </a:lnTo>
                <a:lnTo>
                  <a:pt x="637" y="363"/>
                </a:lnTo>
                <a:lnTo>
                  <a:pt x="639" y="349"/>
                </a:lnTo>
                <a:lnTo>
                  <a:pt x="641" y="335"/>
                </a:lnTo>
                <a:lnTo>
                  <a:pt x="641" y="320"/>
                </a:lnTo>
                <a:lnTo>
                  <a:pt x="641" y="304"/>
                </a:lnTo>
                <a:lnTo>
                  <a:pt x="638" y="288"/>
                </a:lnTo>
                <a:lnTo>
                  <a:pt x="637" y="272"/>
                </a:lnTo>
                <a:lnTo>
                  <a:pt x="634" y="256"/>
                </a:lnTo>
                <a:lnTo>
                  <a:pt x="631" y="241"/>
                </a:lnTo>
                <a:lnTo>
                  <a:pt x="627" y="226"/>
                </a:lnTo>
                <a:lnTo>
                  <a:pt x="621" y="211"/>
                </a:lnTo>
                <a:lnTo>
                  <a:pt x="616" y="196"/>
                </a:lnTo>
                <a:lnTo>
                  <a:pt x="609" y="182"/>
                </a:lnTo>
                <a:lnTo>
                  <a:pt x="602" y="168"/>
                </a:lnTo>
                <a:lnTo>
                  <a:pt x="594" y="155"/>
                </a:lnTo>
                <a:lnTo>
                  <a:pt x="586" y="142"/>
                </a:lnTo>
                <a:lnTo>
                  <a:pt x="577" y="129"/>
                </a:lnTo>
                <a:lnTo>
                  <a:pt x="568" y="117"/>
                </a:lnTo>
                <a:lnTo>
                  <a:pt x="557" y="105"/>
                </a:lnTo>
                <a:lnTo>
                  <a:pt x="546" y="94"/>
                </a:lnTo>
                <a:lnTo>
                  <a:pt x="535" y="83"/>
                </a:lnTo>
                <a:lnTo>
                  <a:pt x="524" y="73"/>
                </a:lnTo>
                <a:lnTo>
                  <a:pt x="512" y="64"/>
                </a:lnTo>
                <a:lnTo>
                  <a:pt x="499" y="55"/>
                </a:lnTo>
                <a:lnTo>
                  <a:pt x="486" y="46"/>
                </a:lnTo>
                <a:lnTo>
                  <a:pt x="473" y="39"/>
                </a:lnTo>
                <a:lnTo>
                  <a:pt x="459" y="31"/>
                </a:lnTo>
                <a:lnTo>
                  <a:pt x="445" y="25"/>
                </a:lnTo>
                <a:lnTo>
                  <a:pt x="430" y="20"/>
                </a:lnTo>
                <a:lnTo>
                  <a:pt x="415" y="14"/>
                </a:lnTo>
                <a:lnTo>
                  <a:pt x="400" y="10"/>
                </a:lnTo>
                <a:lnTo>
                  <a:pt x="385" y="7"/>
                </a:lnTo>
                <a:lnTo>
                  <a:pt x="369" y="4"/>
                </a:lnTo>
                <a:lnTo>
                  <a:pt x="353" y="1"/>
                </a:lnTo>
                <a:lnTo>
                  <a:pt x="337" y="0"/>
                </a:lnTo>
                <a:lnTo>
                  <a:pt x="320" y="0"/>
                </a:lnTo>
                <a:lnTo>
                  <a:pt x="304" y="0"/>
                </a:lnTo>
                <a:lnTo>
                  <a:pt x="288" y="1"/>
                </a:lnTo>
                <a:lnTo>
                  <a:pt x="272" y="4"/>
                </a:lnTo>
                <a:lnTo>
                  <a:pt x="256" y="7"/>
                </a:lnTo>
                <a:lnTo>
                  <a:pt x="241" y="10"/>
                </a:lnTo>
                <a:lnTo>
                  <a:pt x="225" y="14"/>
                </a:lnTo>
                <a:lnTo>
                  <a:pt x="210" y="20"/>
                </a:lnTo>
                <a:lnTo>
                  <a:pt x="195" y="25"/>
                </a:lnTo>
                <a:lnTo>
                  <a:pt x="182" y="31"/>
                </a:lnTo>
                <a:lnTo>
                  <a:pt x="168" y="39"/>
                </a:lnTo>
                <a:lnTo>
                  <a:pt x="155" y="46"/>
                </a:lnTo>
                <a:lnTo>
                  <a:pt x="142" y="55"/>
                </a:lnTo>
                <a:lnTo>
                  <a:pt x="129" y="64"/>
                </a:lnTo>
                <a:lnTo>
                  <a:pt x="117" y="73"/>
                </a:lnTo>
                <a:lnTo>
                  <a:pt x="105" y="83"/>
                </a:lnTo>
                <a:lnTo>
                  <a:pt x="94" y="94"/>
                </a:lnTo>
                <a:lnTo>
                  <a:pt x="84" y="105"/>
                </a:lnTo>
                <a:lnTo>
                  <a:pt x="73" y="117"/>
                </a:lnTo>
                <a:lnTo>
                  <a:pt x="64" y="129"/>
                </a:lnTo>
                <a:lnTo>
                  <a:pt x="55" y="142"/>
                </a:lnTo>
                <a:lnTo>
                  <a:pt x="46" y="155"/>
                </a:lnTo>
                <a:lnTo>
                  <a:pt x="39" y="168"/>
                </a:lnTo>
                <a:lnTo>
                  <a:pt x="31" y="182"/>
                </a:lnTo>
                <a:lnTo>
                  <a:pt x="25" y="196"/>
                </a:lnTo>
                <a:lnTo>
                  <a:pt x="20" y="211"/>
                </a:lnTo>
                <a:lnTo>
                  <a:pt x="14" y="226"/>
                </a:lnTo>
                <a:lnTo>
                  <a:pt x="10" y="241"/>
                </a:lnTo>
                <a:lnTo>
                  <a:pt x="7" y="256"/>
                </a:lnTo>
                <a:lnTo>
                  <a:pt x="3" y="272"/>
                </a:lnTo>
                <a:lnTo>
                  <a:pt x="1" y="288"/>
                </a:lnTo>
                <a:lnTo>
                  <a:pt x="0" y="304"/>
                </a:lnTo>
                <a:lnTo>
                  <a:pt x="0" y="320"/>
                </a:lnTo>
                <a:lnTo>
                  <a:pt x="0" y="337"/>
                </a:lnTo>
                <a:lnTo>
                  <a:pt x="1" y="353"/>
                </a:lnTo>
                <a:lnTo>
                  <a:pt x="3" y="369"/>
                </a:lnTo>
                <a:lnTo>
                  <a:pt x="7" y="385"/>
                </a:lnTo>
                <a:lnTo>
                  <a:pt x="10" y="400"/>
                </a:lnTo>
                <a:lnTo>
                  <a:pt x="14" y="415"/>
                </a:lnTo>
                <a:lnTo>
                  <a:pt x="20" y="430"/>
                </a:lnTo>
                <a:lnTo>
                  <a:pt x="25" y="445"/>
                </a:lnTo>
                <a:lnTo>
                  <a:pt x="31" y="459"/>
                </a:lnTo>
                <a:lnTo>
                  <a:pt x="39" y="473"/>
                </a:lnTo>
                <a:lnTo>
                  <a:pt x="46" y="486"/>
                </a:lnTo>
                <a:lnTo>
                  <a:pt x="55" y="499"/>
                </a:lnTo>
                <a:lnTo>
                  <a:pt x="64" y="512"/>
                </a:lnTo>
                <a:lnTo>
                  <a:pt x="73" y="524"/>
                </a:lnTo>
                <a:lnTo>
                  <a:pt x="84" y="535"/>
                </a:lnTo>
                <a:lnTo>
                  <a:pt x="94" y="546"/>
                </a:lnTo>
                <a:lnTo>
                  <a:pt x="105" y="557"/>
                </a:lnTo>
                <a:lnTo>
                  <a:pt x="117" y="568"/>
                </a:lnTo>
                <a:lnTo>
                  <a:pt x="129" y="577"/>
                </a:lnTo>
                <a:lnTo>
                  <a:pt x="142" y="586"/>
                </a:lnTo>
                <a:lnTo>
                  <a:pt x="155" y="594"/>
                </a:lnTo>
                <a:lnTo>
                  <a:pt x="168" y="602"/>
                </a:lnTo>
                <a:lnTo>
                  <a:pt x="182" y="608"/>
                </a:lnTo>
                <a:lnTo>
                  <a:pt x="195" y="615"/>
                </a:lnTo>
                <a:lnTo>
                  <a:pt x="210" y="621"/>
                </a:lnTo>
                <a:lnTo>
                  <a:pt x="225" y="627"/>
                </a:lnTo>
                <a:lnTo>
                  <a:pt x="241" y="631"/>
                </a:lnTo>
                <a:lnTo>
                  <a:pt x="256" y="634"/>
                </a:lnTo>
                <a:lnTo>
                  <a:pt x="272" y="637"/>
                </a:lnTo>
                <a:lnTo>
                  <a:pt x="288" y="638"/>
                </a:lnTo>
                <a:lnTo>
                  <a:pt x="304" y="641"/>
                </a:lnTo>
                <a:lnTo>
                  <a:pt x="320" y="641"/>
                </a:lnTo>
                <a:lnTo>
                  <a:pt x="335" y="641"/>
                </a:lnTo>
                <a:lnTo>
                  <a:pt x="349" y="639"/>
                </a:lnTo>
                <a:lnTo>
                  <a:pt x="363" y="637"/>
                </a:lnTo>
                <a:lnTo>
                  <a:pt x="377" y="635"/>
                </a:lnTo>
                <a:lnTo>
                  <a:pt x="391" y="633"/>
                </a:lnTo>
                <a:lnTo>
                  <a:pt x="405" y="630"/>
                </a:lnTo>
                <a:lnTo>
                  <a:pt x="417" y="625"/>
                </a:lnTo>
                <a:lnTo>
                  <a:pt x="430" y="621"/>
                </a:lnTo>
                <a:lnTo>
                  <a:pt x="443" y="616"/>
                </a:lnTo>
                <a:lnTo>
                  <a:pt x="456" y="610"/>
                </a:lnTo>
                <a:lnTo>
                  <a:pt x="468" y="604"/>
                </a:lnTo>
                <a:lnTo>
                  <a:pt x="480" y="598"/>
                </a:lnTo>
                <a:lnTo>
                  <a:pt x="491" y="591"/>
                </a:lnTo>
                <a:lnTo>
                  <a:pt x="503" y="584"/>
                </a:lnTo>
                <a:lnTo>
                  <a:pt x="514" y="575"/>
                </a:lnTo>
                <a:lnTo>
                  <a:pt x="525" y="567"/>
                </a:lnTo>
                <a:lnTo>
                  <a:pt x="851" y="892"/>
                </a:lnTo>
                <a:lnTo>
                  <a:pt x="855" y="897"/>
                </a:lnTo>
                <a:lnTo>
                  <a:pt x="860" y="899"/>
                </a:lnTo>
                <a:lnTo>
                  <a:pt x="866" y="901"/>
                </a:lnTo>
                <a:lnTo>
                  <a:pt x="871" y="901"/>
                </a:lnTo>
                <a:lnTo>
                  <a:pt x="878" y="901"/>
                </a:lnTo>
                <a:lnTo>
                  <a:pt x="883" y="899"/>
                </a:lnTo>
                <a:lnTo>
                  <a:pt x="888" y="897"/>
                </a:lnTo>
                <a:lnTo>
                  <a:pt x="893" y="892"/>
                </a:lnTo>
                <a:lnTo>
                  <a:pt x="897" y="888"/>
                </a:lnTo>
                <a:lnTo>
                  <a:pt x="899" y="883"/>
                </a:lnTo>
                <a:lnTo>
                  <a:pt x="901" y="877"/>
                </a:lnTo>
                <a:lnTo>
                  <a:pt x="902" y="871"/>
                </a:lnTo>
                <a:lnTo>
                  <a:pt x="901" y="866"/>
                </a:lnTo>
                <a:lnTo>
                  <a:pt x="899" y="860"/>
                </a:lnTo>
                <a:lnTo>
                  <a:pt x="897" y="855"/>
                </a:lnTo>
                <a:lnTo>
                  <a:pt x="893" y="85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1" name="Group 22">
            <a:extLst>
              <a:ext uri="{FF2B5EF4-FFF2-40B4-BE49-F238E27FC236}">
                <a16:creationId xmlns:a16="http://schemas.microsoft.com/office/drawing/2014/main" id="{BFF9D130-4D52-4E75-B72A-CC489CAA3338}"/>
              </a:ext>
            </a:extLst>
          </p:cNvPr>
          <p:cNvGrpSpPr/>
          <p:nvPr/>
        </p:nvGrpSpPr>
        <p:grpSpPr>
          <a:xfrm>
            <a:off x="1989538" y="2238682"/>
            <a:ext cx="287337" cy="285750"/>
            <a:chOff x="7018338" y="4656138"/>
            <a:chExt cx="287337" cy="285750"/>
          </a:xfrm>
          <a:solidFill>
            <a:schemeClr val="bg1"/>
          </a:solidFill>
        </p:grpSpPr>
        <p:sp>
          <p:nvSpPr>
            <p:cNvPr id="12" name="Freeform 4604">
              <a:extLst>
                <a:ext uri="{FF2B5EF4-FFF2-40B4-BE49-F238E27FC236}">
                  <a16:creationId xmlns:a16="http://schemas.microsoft.com/office/drawing/2014/main" id="{8C9442E5-0279-4E60-8CF3-2AA784FBEE3F}"/>
                </a:ext>
              </a:extLst>
            </p:cNvPr>
            <p:cNvSpPr>
              <a:spLocks noEditPoints="1"/>
            </p:cNvSpPr>
            <p:nvPr/>
          </p:nvSpPr>
          <p:spPr bwMode="auto">
            <a:xfrm>
              <a:off x="7018338" y="4656138"/>
              <a:ext cx="230188" cy="285750"/>
            </a:xfrm>
            <a:custGeom>
              <a:avLst/>
              <a:gdLst>
                <a:gd name="T0" fmla="*/ 351 w 723"/>
                <a:gd name="T1" fmla="*/ 416 h 903"/>
                <a:gd name="T2" fmla="*/ 348 w 723"/>
                <a:gd name="T3" fmla="*/ 400 h 903"/>
                <a:gd name="T4" fmla="*/ 362 w 723"/>
                <a:gd name="T5" fmla="*/ 391 h 903"/>
                <a:gd name="T6" fmla="*/ 525 w 723"/>
                <a:gd name="T7" fmla="*/ 398 h 903"/>
                <a:gd name="T8" fmla="*/ 525 w 723"/>
                <a:gd name="T9" fmla="*/ 414 h 903"/>
                <a:gd name="T10" fmla="*/ 513 w 723"/>
                <a:gd name="T11" fmla="*/ 572 h 903"/>
                <a:gd name="T12" fmla="*/ 349 w 723"/>
                <a:gd name="T13" fmla="*/ 565 h 903"/>
                <a:gd name="T14" fmla="*/ 349 w 723"/>
                <a:gd name="T15" fmla="*/ 548 h 903"/>
                <a:gd name="T16" fmla="*/ 513 w 723"/>
                <a:gd name="T17" fmla="*/ 542 h 903"/>
                <a:gd name="T18" fmla="*/ 526 w 723"/>
                <a:gd name="T19" fmla="*/ 551 h 903"/>
                <a:gd name="T20" fmla="*/ 523 w 723"/>
                <a:gd name="T21" fmla="*/ 568 h 903"/>
                <a:gd name="T22" fmla="*/ 362 w 723"/>
                <a:gd name="T23" fmla="*/ 722 h 903"/>
                <a:gd name="T24" fmla="*/ 348 w 723"/>
                <a:gd name="T25" fmla="*/ 713 h 903"/>
                <a:gd name="T26" fmla="*/ 351 w 723"/>
                <a:gd name="T27" fmla="*/ 696 h 903"/>
                <a:gd name="T28" fmla="*/ 515 w 723"/>
                <a:gd name="T29" fmla="*/ 693 h 903"/>
                <a:gd name="T30" fmla="*/ 528 w 723"/>
                <a:gd name="T31" fmla="*/ 704 h 903"/>
                <a:gd name="T32" fmla="*/ 521 w 723"/>
                <a:gd name="T33" fmla="*/ 720 h 903"/>
                <a:gd name="T34" fmla="*/ 232 w 723"/>
                <a:gd name="T35" fmla="*/ 405 h 903"/>
                <a:gd name="T36" fmla="*/ 198 w 723"/>
                <a:gd name="T37" fmla="*/ 381 h 903"/>
                <a:gd name="T38" fmla="*/ 200 w 723"/>
                <a:gd name="T39" fmla="*/ 365 h 903"/>
                <a:gd name="T40" fmla="*/ 217 w 723"/>
                <a:gd name="T41" fmla="*/ 362 h 903"/>
                <a:gd name="T42" fmla="*/ 296 w 723"/>
                <a:gd name="T43" fmla="*/ 302 h 903"/>
                <a:gd name="T44" fmla="*/ 312 w 723"/>
                <a:gd name="T45" fmla="*/ 306 h 903"/>
                <a:gd name="T46" fmla="*/ 315 w 723"/>
                <a:gd name="T47" fmla="*/ 321 h 903"/>
                <a:gd name="T48" fmla="*/ 226 w 723"/>
                <a:gd name="T49" fmla="*/ 556 h 903"/>
                <a:gd name="T50" fmla="*/ 197 w 723"/>
                <a:gd name="T51" fmla="*/ 529 h 903"/>
                <a:gd name="T52" fmla="*/ 203 w 723"/>
                <a:gd name="T53" fmla="*/ 514 h 903"/>
                <a:gd name="T54" fmla="*/ 219 w 723"/>
                <a:gd name="T55" fmla="*/ 514 h 903"/>
                <a:gd name="T56" fmla="*/ 298 w 723"/>
                <a:gd name="T57" fmla="*/ 451 h 903"/>
                <a:gd name="T58" fmla="*/ 314 w 723"/>
                <a:gd name="T59" fmla="*/ 458 h 903"/>
                <a:gd name="T60" fmla="*/ 314 w 723"/>
                <a:gd name="T61" fmla="*/ 475 h 903"/>
                <a:gd name="T62" fmla="*/ 155 w 723"/>
                <a:gd name="T63" fmla="*/ 238 h 903"/>
                <a:gd name="T64" fmla="*/ 208 w 723"/>
                <a:gd name="T65" fmla="*/ 197 h 903"/>
                <a:gd name="T66" fmla="*/ 164 w 723"/>
                <a:gd name="T67" fmla="*/ 236 h 903"/>
                <a:gd name="T68" fmla="*/ 31 w 723"/>
                <a:gd name="T69" fmla="*/ 125 h 903"/>
                <a:gd name="T70" fmla="*/ 53 w 723"/>
                <a:gd name="T71" fmla="*/ 68 h 903"/>
                <a:gd name="T72" fmla="*/ 101 w 723"/>
                <a:gd name="T73" fmla="*/ 35 h 903"/>
                <a:gd name="T74" fmla="*/ 150 w 723"/>
                <a:gd name="T75" fmla="*/ 36 h 903"/>
                <a:gd name="T76" fmla="*/ 210 w 723"/>
                <a:gd name="T77" fmla="*/ 80 h 903"/>
                <a:gd name="T78" fmla="*/ 226 w 723"/>
                <a:gd name="T79" fmla="*/ 143 h 903"/>
                <a:gd name="T80" fmla="*/ 125 w 723"/>
                <a:gd name="T81" fmla="*/ 154 h 903"/>
                <a:gd name="T82" fmla="*/ 136 w 723"/>
                <a:gd name="T83" fmla="*/ 0 h 903"/>
                <a:gd name="T84" fmla="*/ 104 w 723"/>
                <a:gd name="T85" fmla="*/ 2 h 903"/>
                <a:gd name="T86" fmla="*/ 39 w 723"/>
                <a:gd name="T87" fmla="*/ 40 h 903"/>
                <a:gd name="T88" fmla="*/ 4 w 723"/>
                <a:gd name="T89" fmla="*/ 108 h 903"/>
                <a:gd name="T90" fmla="*/ 4 w 723"/>
                <a:gd name="T91" fmla="*/ 625 h 903"/>
                <a:gd name="T92" fmla="*/ 121 w 723"/>
                <a:gd name="T93" fmla="*/ 632 h 903"/>
                <a:gd name="T94" fmla="*/ 128 w 723"/>
                <a:gd name="T95" fmla="*/ 901 h 903"/>
                <a:gd name="T96" fmla="*/ 593 w 723"/>
                <a:gd name="T97" fmla="*/ 902 h 903"/>
                <a:gd name="T98" fmla="*/ 603 w 723"/>
                <a:gd name="T99" fmla="*/ 888 h 903"/>
                <a:gd name="T100" fmla="*/ 660 w 723"/>
                <a:gd name="T101" fmla="*/ 248 h 903"/>
                <a:gd name="T102" fmla="*/ 708 w 723"/>
                <a:gd name="T103" fmla="*/ 194 h 903"/>
                <a:gd name="T104" fmla="*/ 723 w 723"/>
                <a:gd name="T105" fmla="*/ 121 h 903"/>
                <a:gd name="T106" fmla="*/ 691 w 723"/>
                <a:gd name="T107" fmla="*/ 50 h 903"/>
                <a:gd name="T108" fmla="*/ 627 w 723"/>
                <a:gd name="T109" fmla="*/ 6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3" h="903">
                  <a:moveTo>
                    <a:pt x="513" y="421"/>
                  </a:moveTo>
                  <a:lnTo>
                    <a:pt x="362" y="421"/>
                  </a:lnTo>
                  <a:lnTo>
                    <a:pt x="359" y="421"/>
                  </a:lnTo>
                  <a:lnTo>
                    <a:pt x="356" y="420"/>
                  </a:lnTo>
                  <a:lnTo>
                    <a:pt x="354" y="418"/>
                  </a:lnTo>
                  <a:lnTo>
                    <a:pt x="351" y="416"/>
                  </a:lnTo>
                  <a:lnTo>
                    <a:pt x="349" y="414"/>
                  </a:lnTo>
                  <a:lnTo>
                    <a:pt x="348" y="412"/>
                  </a:lnTo>
                  <a:lnTo>
                    <a:pt x="347" y="409"/>
                  </a:lnTo>
                  <a:lnTo>
                    <a:pt x="347" y="406"/>
                  </a:lnTo>
                  <a:lnTo>
                    <a:pt x="347" y="403"/>
                  </a:lnTo>
                  <a:lnTo>
                    <a:pt x="348" y="400"/>
                  </a:lnTo>
                  <a:lnTo>
                    <a:pt x="349" y="398"/>
                  </a:lnTo>
                  <a:lnTo>
                    <a:pt x="351" y="396"/>
                  </a:lnTo>
                  <a:lnTo>
                    <a:pt x="354" y="394"/>
                  </a:lnTo>
                  <a:lnTo>
                    <a:pt x="356" y="393"/>
                  </a:lnTo>
                  <a:lnTo>
                    <a:pt x="359" y="391"/>
                  </a:lnTo>
                  <a:lnTo>
                    <a:pt x="362" y="391"/>
                  </a:lnTo>
                  <a:lnTo>
                    <a:pt x="513" y="391"/>
                  </a:lnTo>
                  <a:lnTo>
                    <a:pt x="515" y="391"/>
                  </a:lnTo>
                  <a:lnTo>
                    <a:pt x="519" y="393"/>
                  </a:lnTo>
                  <a:lnTo>
                    <a:pt x="521" y="394"/>
                  </a:lnTo>
                  <a:lnTo>
                    <a:pt x="523" y="396"/>
                  </a:lnTo>
                  <a:lnTo>
                    <a:pt x="525" y="398"/>
                  </a:lnTo>
                  <a:lnTo>
                    <a:pt x="526" y="400"/>
                  </a:lnTo>
                  <a:lnTo>
                    <a:pt x="528" y="403"/>
                  </a:lnTo>
                  <a:lnTo>
                    <a:pt x="528" y="406"/>
                  </a:lnTo>
                  <a:lnTo>
                    <a:pt x="528" y="409"/>
                  </a:lnTo>
                  <a:lnTo>
                    <a:pt x="526" y="412"/>
                  </a:lnTo>
                  <a:lnTo>
                    <a:pt x="525" y="414"/>
                  </a:lnTo>
                  <a:lnTo>
                    <a:pt x="523" y="416"/>
                  </a:lnTo>
                  <a:lnTo>
                    <a:pt x="521" y="418"/>
                  </a:lnTo>
                  <a:lnTo>
                    <a:pt x="519" y="420"/>
                  </a:lnTo>
                  <a:lnTo>
                    <a:pt x="515" y="421"/>
                  </a:lnTo>
                  <a:lnTo>
                    <a:pt x="513" y="421"/>
                  </a:lnTo>
                  <a:close/>
                  <a:moveTo>
                    <a:pt x="513" y="572"/>
                  </a:moveTo>
                  <a:lnTo>
                    <a:pt x="362" y="572"/>
                  </a:lnTo>
                  <a:lnTo>
                    <a:pt x="359" y="571"/>
                  </a:lnTo>
                  <a:lnTo>
                    <a:pt x="356" y="571"/>
                  </a:lnTo>
                  <a:lnTo>
                    <a:pt x="354" y="569"/>
                  </a:lnTo>
                  <a:lnTo>
                    <a:pt x="351" y="568"/>
                  </a:lnTo>
                  <a:lnTo>
                    <a:pt x="349" y="565"/>
                  </a:lnTo>
                  <a:lnTo>
                    <a:pt x="348" y="563"/>
                  </a:lnTo>
                  <a:lnTo>
                    <a:pt x="347" y="560"/>
                  </a:lnTo>
                  <a:lnTo>
                    <a:pt x="347" y="556"/>
                  </a:lnTo>
                  <a:lnTo>
                    <a:pt x="347" y="554"/>
                  </a:lnTo>
                  <a:lnTo>
                    <a:pt x="348" y="551"/>
                  </a:lnTo>
                  <a:lnTo>
                    <a:pt x="349" y="548"/>
                  </a:lnTo>
                  <a:lnTo>
                    <a:pt x="351" y="546"/>
                  </a:lnTo>
                  <a:lnTo>
                    <a:pt x="354" y="544"/>
                  </a:lnTo>
                  <a:lnTo>
                    <a:pt x="356" y="543"/>
                  </a:lnTo>
                  <a:lnTo>
                    <a:pt x="359" y="542"/>
                  </a:lnTo>
                  <a:lnTo>
                    <a:pt x="362" y="542"/>
                  </a:lnTo>
                  <a:lnTo>
                    <a:pt x="513" y="542"/>
                  </a:lnTo>
                  <a:lnTo>
                    <a:pt x="515" y="542"/>
                  </a:lnTo>
                  <a:lnTo>
                    <a:pt x="519" y="543"/>
                  </a:lnTo>
                  <a:lnTo>
                    <a:pt x="521" y="544"/>
                  </a:lnTo>
                  <a:lnTo>
                    <a:pt x="523" y="546"/>
                  </a:lnTo>
                  <a:lnTo>
                    <a:pt x="525" y="548"/>
                  </a:lnTo>
                  <a:lnTo>
                    <a:pt x="526" y="551"/>
                  </a:lnTo>
                  <a:lnTo>
                    <a:pt x="528" y="554"/>
                  </a:lnTo>
                  <a:lnTo>
                    <a:pt x="528" y="556"/>
                  </a:lnTo>
                  <a:lnTo>
                    <a:pt x="528" y="560"/>
                  </a:lnTo>
                  <a:lnTo>
                    <a:pt x="526" y="563"/>
                  </a:lnTo>
                  <a:lnTo>
                    <a:pt x="525" y="565"/>
                  </a:lnTo>
                  <a:lnTo>
                    <a:pt x="523" y="568"/>
                  </a:lnTo>
                  <a:lnTo>
                    <a:pt x="521" y="569"/>
                  </a:lnTo>
                  <a:lnTo>
                    <a:pt x="519" y="571"/>
                  </a:lnTo>
                  <a:lnTo>
                    <a:pt x="515" y="571"/>
                  </a:lnTo>
                  <a:lnTo>
                    <a:pt x="513" y="572"/>
                  </a:lnTo>
                  <a:close/>
                  <a:moveTo>
                    <a:pt x="513" y="722"/>
                  </a:moveTo>
                  <a:lnTo>
                    <a:pt x="362" y="722"/>
                  </a:lnTo>
                  <a:lnTo>
                    <a:pt x="359" y="722"/>
                  </a:lnTo>
                  <a:lnTo>
                    <a:pt x="356" y="721"/>
                  </a:lnTo>
                  <a:lnTo>
                    <a:pt x="354" y="720"/>
                  </a:lnTo>
                  <a:lnTo>
                    <a:pt x="351" y="718"/>
                  </a:lnTo>
                  <a:lnTo>
                    <a:pt x="349" y="716"/>
                  </a:lnTo>
                  <a:lnTo>
                    <a:pt x="348" y="713"/>
                  </a:lnTo>
                  <a:lnTo>
                    <a:pt x="347" y="710"/>
                  </a:lnTo>
                  <a:lnTo>
                    <a:pt x="347" y="708"/>
                  </a:lnTo>
                  <a:lnTo>
                    <a:pt x="347" y="704"/>
                  </a:lnTo>
                  <a:lnTo>
                    <a:pt x="348" y="702"/>
                  </a:lnTo>
                  <a:lnTo>
                    <a:pt x="349" y="699"/>
                  </a:lnTo>
                  <a:lnTo>
                    <a:pt x="351" y="696"/>
                  </a:lnTo>
                  <a:lnTo>
                    <a:pt x="354" y="695"/>
                  </a:lnTo>
                  <a:lnTo>
                    <a:pt x="356" y="693"/>
                  </a:lnTo>
                  <a:lnTo>
                    <a:pt x="359" y="693"/>
                  </a:lnTo>
                  <a:lnTo>
                    <a:pt x="362" y="692"/>
                  </a:lnTo>
                  <a:lnTo>
                    <a:pt x="513" y="692"/>
                  </a:lnTo>
                  <a:lnTo>
                    <a:pt x="515" y="693"/>
                  </a:lnTo>
                  <a:lnTo>
                    <a:pt x="519" y="693"/>
                  </a:lnTo>
                  <a:lnTo>
                    <a:pt x="521" y="695"/>
                  </a:lnTo>
                  <a:lnTo>
                    <a:pt x="523" y="696"/>
                  </a:lnTo>
                  <a:lnTo>
                    <a:pt x="525" y="699"/>
                  </a:lnTo>
                  <a:lnTo>
                    <a:pt x="526" y="702"/>
                  </a:lnTo>
                  <a:lnTo>
                    <a:pt x="528" y="704"/>
                  </a:lnTo>
                  <a:lnTo>
                    <a:pt x="528" y="708"/>
                  </a:lnTo>
                  <a:lnTo>
                    <a:pt x="528" y="710"/>
                  </a:lnTo>
                  <a:lnTo>
                    <a:pt x="526" y="713"/>
                  </a:lnTo>
                  <a:lnTo>
                    <a:pt x="525" y="716"/>
                  </a:lnTo>
                  <a:lnTo>
                    <a:pt x="523" y="718"/>
                  </a:lnTo>
                  <a:lnTo>
                    <a:pt x="521" y="720"/>
                  </a:lnTo>
                  <a:lnTo>
                    <a:pt x="519" y="721"/>
                  </a:lnTo>
                  <a:lnTo>
                    <a:pt x="515" y="722"/>
                  </a:lnTo>
                  <a:lnTo>
                    <a:pt x="513" y="722"/>
                  </a:lnTo>
                  <a:close/>
                  <a:moveTo>
                    <a:pt x="312" y="326"/>
                  </a:moveTo>
                  <a:lnTo>
                    <a:pt x="237" y="402"/>
                  </a:lnTo>
                  <a:lnTo>
                    <a:pt x="232" y="405"/>
                  </a:lnTo>
                  <a:lnTo>
                    <a:pt x="226" y="406"/>
                  </a:lnTo>
                  <a:lnTo>
                    <a:pt x="220" y="405"/>
                  </a:lnTo>
                  <a:lnTo>
                    <a:pt x="216" y="402"/>
                  </a:lnTo>
                  <a:lnTo>
                    <a:pt x="200" y="387"/>
                  </a:lnTo>
                  <a:lnTo>
                    <a:pt x="199" y="385"/>
                  </a:lnTo>
                  <a:lnTo>
                    <a:pt x="198" y="381"/>
                  </a:lnTo>
                  <a:lnTo>
                    <a:pt x="197" y="379"/>
                  </a:lnTo>
                  <a:lnTo>
                    <a:pt x="197" y="376"/>
                  </a:lnTo>
                  <a:lnTo>
                    <a:pt x="197" y="373"/>
                  </a:lnTo>
                  <a:lnTo>
                    <a:pt x="198" y="370"/>
                  </a:lnTo>
                  <a:lnTo>
                    <a:pt x="199" y="368"/>
                  </a:lnTo>
                  <a:lnTo>
                    <a:pt x="200" y="365"/>
                  </a:lnTo>
                  <a:lnTo>
                    <a:pt x="203" y="363"/>
                  </a:lnTo>
                  <a:lnTo>
                    <a:pt x="206" y="362"/>
                  </a:lnTo>
                  <a:lnTo>
                    <a:pt x="208" y="361"/>
                  </a:lnTo>
                  <a:lnTo>
                    <a:pt x="211" y="361"/>
                  </a:lnTo>
                  <a:lnTo>
                    <a:pt x="214" y="361"/>
                  </a:lnTo>
                  <a:lnTo>
                    <a:pt x="217" y="362"/>
                  </a:lnTo>
                  <a:lnTo>
                    <a:pt x="219" y="363"/>
                  </a:lnTo>
                  <a:lnTo>
                    <a:pt x="221" y="365"/>
                  </a:lnTo>
                  <a:lnTo>
                    <a:pt x="226" y="370"/>
                  </a:lnTo>
                  <a:lnTo>
                    <a:pt x="290" y="306"/>
                  </a:lnTo>
                  <a:lnTo>
                    <a:pt x="294" y="303"/>
                  </a:lnTo>
                  <a:lnTo>
                    <a:pt x="296" y="302"/>
                  </a:lnTo>
                  <a:lnTo>
                    <a:pt x="298" y="301"/>
                  </a:lnTo>
                  <a:lnTo>
                    <a:pt x="302" y="301"/>
                  </a:lnTo>
                  <a:lnTo>
                    <a:pt x="304" y="301"/>
                  </a:lnTo>
                  <a:lnTo>
                    <a:pt x="307" y="302"/>
                  </a:lnTo>
                  <a:lnTo>
                    <a:pt x="310" y="303"/>
                  </a:lnTo>
                  <a:lnTo>
                    <a:pt x="312" y="306"/>
                  </a:lnTo>
                  <a:lnTo>
                    <a:pt x="314" y="308"/>
                  </a:lnTo>
                  <a:lnTo>
                    <a:pt x="315" y="310"/>
                  </a:lnTo>
                  <a:lnTo>
                    <a:pt x="316" y="312"/>
                  </a:lnTo>
                  <a:lnTo>
                    <a:pt x="316" y="316"/>
                  </a:lnTo>
                  <a:lnTo>
                    <a:pt x="316" y="319"/>
                  </a:lnTo>
                  <a:lnTo>
                    <a:pt x="315" y="321"/>
                  </a:lnTo>
                  <a:lnTo>
                    <a:pt x="314" y="324"/>
                  </a:lnTo>
                  <a:lnTo>
                    <a:pt x="312" y="326"/>
                  </a:lnTo>
                  <a:close/>
                  <a:moveTo>
                    <a:pt x="312" y="477"/>
                  </a:moveTo>
                  <a:lnTo>
                    <a:pt x="237" y="552"/>
                  </a:lnTo>
                  <a:lnTo>
                    <a:pt x="232" y="555"/>
                  </a:lnTo>
                  <a:lnTo>
                    <a:pt x="226" y="556"/>
                  </a:lnTo>
                  <a:lnTo>
                    <a:pt x="220" y="555"/>
                  </a:lnTo>
                  <a:lnTo>
                    <a:pt x="216" y="552"/>
                  </a:lnTo>
                  <a:lnTo>
                    <a:pt x="200" y="537"/>
                  </a:lnTo>
                  <a:lnTo>
                    <a:pt x="199" y="535"/>
                  </a:lnTo>
                  <a:lnTo>
                    <a:pt x="198" y="533"/>
                  </a:lnTo>
                  <a:lnTo>
                    <a:pt x="197" y="529"/>
                  </a:lnTo>
                  <a:lnTo>
                    <a:pt x="197" y="527"/>
                  </a:lnTo>
                  <a:lnTo>
                    <a:pt x="197" y="524"/>
                  </a:lnTo>
                  <a:lnTo>
                    <a:pt x="198" y="521"/>
                  </a:lnTo>
                  <a:lnTo>
                    <a:pt x="199" y="518"/>
                  </a:lnTo>
                  <a:lnTo>
                    <a:pt x="200" y="516"/>
                  </a:lnTo>
                  <a:lnTo>
                    <a:pt x="203" y="514"/>
                  </a:lnTo>
                  <a:lnTo>
                    <a:pt x="206" y="512"/>
                  </a:lnTo>
                  <a:lnTo>
                    <a:pt x="208" y="512"/>
                  </a:lnTo>
                  <a:lnTo>
                    <a:pt x="211" y="511"/>
                  </a:lnTo>
                  <a:lnTo>
                    <a:pt x="214" y="512"/>
                  </a:lnTo>
                  <a:lnTo>
                    <a:pt x="217" y="512"/>
                  </a:lnTo>
                  <a:lnTo>
                    <a:pt x="219" y="514"/>
                  </a:lnTo>
                  <a:lnTo>
                    <a:pt x="221" y="516"/>
                  </a:lnTo>
                  <a:lnTo>
                    <a:pt x="226" y="520"/>
                  </a:lnTo>
                  <a:lnTo>
                    <a:pt x="290" y="456"/>
                  </a:lnTo>
                  <a:lnTo>
                    <a:pt x="294" y="454"/>
                  </a:lnTo>
                  <a:lnTo>
                    <a:pt x="296" y="452"/>
                  </a:lnTo>
                  <a:lnTo>
                    <a:pt x="298" y="451"/>
                  </a:lnTo>
                  <a:lnTo>
                    <a:pt x="302" y="451"/>
                  </a:lnTo>
                  <a:lnTo>
                    <a:pt x="304" y="451"/>
                  </a:lnTo>
                  <a:lnTo>
                    <a:pt x="307" y="452"/>
                  </a:lnTo>
                  <a:lnTo>
                    <a:pt x="310" y="454"/>
                  </a:lnTo>
                  <a:lnTo>
                    <a:pt x="312" y="456"/>
                  </a:lnTo>
                  <a:lnTo>
                    <a:pt x="314" y="458"/>
                  </a:lnTo>
                  <a:lnTo>
                    <a:pt x="315" y="460"/>
                  </a:lnTo>
                  <a:lnTo>
                    <a:pt x="316" y="464"/>
                  </a:lnTo>
                  <a:lnTo>
                    <a:pt x="316" y="466"/>
                  </a:lnTo>
                  <a:lnTo>
                    <a:pt x="316" y="469"/>
                  </a:lnTo>
                  <a:lnTo>
                    <a:pt x="315" y="472"/>
                  </a:lnTo>
                  <a:lnTo>
                    <a:pt x="314" y="475"/>
                  </a:lnTo>
                  <a:lnTo>
                    <a:pt x="312" y="477"/>
                  </a:lnTo>
                  <a:close/>
                  <a:moveTo>
                    <a:pt x="164" y="236"/>
                  </a:moveTo>
                  <a:lnTo>
                    <a:pt x="162" y="237"/>
                  </a:lnTo>
                  <a:lnTo>
                    <a:pt x="158" y="238"/>
                  </a:lnTo>
                  <a:lnTo>
                    <a:pt x="157" y="238"/>
                  </a:lnTo>
                  <a:lnTo>
                    <a:pt x="155" y="238"/>
                  </a:lnTo>
                  <a:lnTo>
                    <a:pt x="153" y="239"/>
                  </a:lnTo>
                  <a:lnTo>
                    <a:pt x="151" y="239"/>
                  </a:lnTo>
                  <a:lnTo>
                    <a:pt x="151" y="180"/>
                  </a:lnTo>
                  <a:lnTo>
                    <a:pt x="217" y="180"/>
                  </a:lnTo>
                  <a:lnTo>
                    <a:pt x="214" y="188"/>
                  </a:lnTo>
                  <a:lnTo>
                    <a:pt x="208" y="197"/>
                  </a:lnTo>
                  <a:lnTo>
                    <a:pt x="203" y="205"/>
                  </a:lnTo>
                  <a:lnTo>
                    <a:pt x="197" y="212"/>
                  </a:lnTo>
                  <a:lnTo>
                    <a:pt x="190" y="220"/>
                  </a:lnTo>
                  <a:lnTo>
                    <a:pt x="182" y="225"/>
                  </a:lnTo>
                  <a:lnTo>
                    <a:pt x="173" y="231"/>
                  </a:lnTo>
                  <a:lnTo>
                    <a:pt x="164" y="236"/>
                  </a:lnTo>
                  <a:close/>
                  <a:moveTo>
                    <a:pt x="121" y="166"/>
                  </a:moveTo>
                  <a:lnTo>
                    <a:pt x="121" y="256"/>
                  </a:lnTo>
                  <a:lnTo>
                    <a:pt x="121" y="601"/>
                  </a:lnTo>
                  <a:lnTo>
                    <a:pt x="31" y="601"/>
                  </a:lnTo>
                  <a:lnTo>
                    <a:pt x="31" y="135"/>
                  </a:lnTo>
                  <a:lnTo>
                    <a:pt x="31" y="125"/>
                  </a:lnTo>
                  <a:lnTo>
                    <a:pt x="33" y="115"/>
                  </a:lnTo>
                  <a:lnTo>
                    <a:pt x="35" y="105"/>
                  </a:lnTo>
                  <a:lnTo>
                    <a:pt x="39" y="94"/>
                  </a:lnTo>
                  <a:lnTo>
                    <a:pt x="43" y="85"/>
                  </a:lnTo>
                  <a:lnTo>
                    <a:pt x="48" y="77"/>
                  </a:lnTo>
                  <a:lnTo>
                    <a:pt x="53" y="68"/>
                  </a:lnTo>
                  <a:lnTo>
                    <a:pt x="60" y="62"/>
                  </a:lnTo>
                  <a:lnTo>
                    <a:pt x="67" y="55"/>
                  </a:lnTo>
                  <a:lnTo>
                    <a:pt x="75" y="48"/>
                  </a:lnTo>
                  <a:lnTo>
                    <a:pt x="83" y="42"/>
                  </a:lnTo>
                  <a:lnTo>
                    <a:pt x="92" y="38"/>
                  </a:lnTo>
                  <a:lnTo>
                    <a:pt x="101" y="35"/>
                  </a:lnTo>
                  <a:lnTo>
                    <a:pt x="110" y="32"/>
                  </a:lnTo>
                  <a:lnTo>
                    <a:pt x="120" y="30"/>
                  </a:lnTo>
                  <a:lnTo>
                    <a:pt x="129" y="30"/>
                  </a:lnTo>
                  <a:lnTo>
                    <a:pt x="132" y="30"/>
                  </a:lnTo>
                  <a:lnTo>
                    <a:pt x="135" y="30"/>
                  </a:lnTo>
                  <a:lnTo>
                    <a:pt x="150" y="36"/>
                  </a:lnTo>
                  <a:lnTo>
                    <a:pt x="164" y="41"/>
                  </a:lnTo>
                  <a:lnTo>
                    <a:pt x="176" y="48"/>
                  </a:lnTo>
                  <a:lnTo>
                    <a:pt x="188" y="56"/>
                  </a:lnTo>
                  <a:lnTo>
                    <a:pt x="197" y="63"/>
                  </a:lnTo>
                  <a:lnTo>
                    <a:pt x="205" y="71"/>
                  </a:lnTo>
                  <a:lnTo>
                    <a:pt x="210" y="80"/>
                  </a:lnTo>
                  <a:lnTo>
                    <a:pt x="216" y="88"/>
                  </a:lnTo>
                  <a:lnTo>
                    <a:pt x="220" y="99"/>
                  </a:lnTo>
                  <a:lnTo>
                    <a:pt x="224" y="110"/>
                  </a:lnTo>
                  <a:lnTo>
                    <a:pt x="226" y="123"/>
                  </a:lnTo>
                  <a:lnTo>
                    <a:pt x="226" y="135"/>
                  </a:lnTo>
                  <a:lnTo>
                    <a:pt x="226" y="143"/>
                  </a:lnTo>
                  <a:lnTo>
                    <a:pt x="225" y="150"/>
                  </a:lnTo>
                  <a:lnTo>
                    <a:pt x="136" y="150"/>
                  </a:lnTo>
                  <a:lnTo>
                    <a:pt x="133" y="151"/>
                  </a:lnTo>
                  <a:lnTo>
                    <a:pt x="130" y="151"/>
                  </a:lnTo>
                  <a:lnTo>
                    <a:pt x="128" y="153"/>
                  </a:lnTo>
                  <a:lnTo>
                    <a:pt x="125" y="154"/>
                  </a:lnTo>
                  <a:lnTo>
                    <a:pt x="123" y="156"/>
                  </a:lnTo>
                  <a:lnTo>
                    <a:pt x="122" y="160"/>
                  </a:lnTo>
                  <a:lnTo>
                    <a:pt x="121" y="162"/>
                  </a:lnTo>
                  <a:lnTo>
                    <a:pt x="121" y="166"/>
                  </a:lnTo>
                  <a:close/>
                  <a:moveTo>
                    <a:pt x="587" y="0"/>
                  </a:moveTo>
                  <a:lnTo>
                    <a:pt x="136" y="0"/>
                  </a:lnTo>
                  <a:lnTo>
                    <a:pt x="136" y="0"/>
                  </a:lnTo>
                  <a:lnTo>
                    <a:pt x="135" y="0"/>
                  </a:lnTo>
                  <a:lnTo>
                    <a:pt x="132" y="0"/>
                  </a:lnTo>
                  <a:lnTo>
                    <a:pt x="129" y="0"/>
                  </a:lnTo>
                  <a:lnTo>
                    <a:pt x="116" y="1"/>
                  </a:lnTo>
                  <a:lnTo>
                    <a:pt x="104" y="2"/>
                  </a:lnTo>
                  <a:lnTo>
                    <a:pt x="92" y="5"/>
                  </a:lnTo>
                  <a:lnTo>
                    <a:pt x="80" y="11"/>
                  </a:lnTo>
                  <a:lnTo>
                    <a:pt x="69" y="16"/>
                  </a:lnTo>
                  <a:lnTo>
                    <a:pt x="58" y="23"/>
                  </a:lnTo>
                  <a:lnTo>
                    <a:pt x="48" y="31"/>
                  </a:lnTo>
                  <a:lnTo>
                    <a:pt x="39" y="40"/>
                  </a:lnTo>
                  <a:lnTo>
                    <a:pt x="31" y="49"/>
                  </a:lnTo>
                  <a:lnTo>
                    <a:pt x="23" y="59"/>
                  </a:lnTo>
                  <a:lnTo>
                    <a:pt x="16" y="71"/>
                  </a:lnTo>
                  <a:lnTo>
                    <a:pt x="10" y="83"/>
                  </a:lnTo>
                  <a:lnTo>
                    <a:pt x="6" y="95"/>
                  </a:lnTo>
                  <a:lnTo>
                    <a:pt x="4" y="108"/>
                  </a:lnTo>
                  <a:lnTo>
                    <a:pt x="1" y="121"/>
                  </a:lnTo>
                  <a:lnTo>
                    <a:pt x="0" y="135"/>
                  </a:lnTo>
                  <a:lnTo>
                    <a:pt x="0" y="617"/>
                  </a:lnTo>
                  <a:lnTo>
                    <a:pt x="1" y="620"/>
                  </a:lnTo>
                  <a:lnTo>
                    <a:pt x="1" y="623"/>
                  </a:lnTo>
                  <a:lnTo>
                    <a:pt x="4" y="625"/>
                  </a:lnTo>
                  <a:lnTo>
                    <a:pt x="5" y="627"/>
                  </a:lnTo>
                  <a:lnTo>
                    <a:pt x="7" y="630"/>
                  </a:lnTo>
                  <a:lnTo>
                    <a:pt x="9" y="631"/>
                  </a:lnTo>
                  <a:lnTo>
                    <a:pt x="13" y="632"/>
                  </a:lnTo>
                  <a:lnTo>
                    <a:pt x="16" y="632"/>
                  </a:lnTo>
                  <a:lnTo>
                    <a:pt x="121" y="632"/>
                  </a:lnTo>
                  <a:lnTo>
                    <a:pt x="121" y="888"/>
                  </a:lnTo>
                  <a:lnTo>
                    <a:pt x="121" y="891"/>
                  </a:lnTo>
                  <a:lnTo>
                    <a:pt x="122" y="894"/>
                  </a:lnTo>
                  <a:lnTo>
                    <a:pt x="123" y="896"/>
                  </a:lnTo>
                  <a:lnTo>
                    <a:pt x="125" y="898"/>
                  </a:lnTo>
                  <a:lnTo>
                    <a:pt x="128" y="901"/>
                  </a:lnTo>
                  <a:lnTo>
                    <a:pt x="130" y="902"/>
                  </a:lnTo>
                  <a:lnTo>
                    <a:pt x="133" y="903"/>
                  </a:lnTo>
                  <a:lnTo>
                    <a:pt x="136" y="903"/>
                  </a:lnTo>
                  <a:lnTo>
                    <a:pt x="587" y="903"/>
                  </a:lnTo>
                  <a:lnTo>
                    <a:pt x="591" y="903"/>
                  </a:lnTo>
                  <a:lnTo>
                    <a:pt x="593" y="902"/>
                  </a:lnTo>
                  <a:lnTo>
                    <a:pt x="596" y="901"/>
                  </a:lnTo>
                  <a:lnTo>
                    <a:pt x="599" y="898"/>
                  </a:lnTo>
                  <a:lnTo>
                    <a:pt x="600" y="896"/>
                  </a:lnTo>
                  <a:lnTo>
                    <a:pt x="602" y="894"/>
                  </a:lnTo>
                  <a:lnTo>
                    <a:pt x="602" y="891"/>
                  </a:lnTo>
                  <a:lnTo>
                    <a:pt x="603" y="888"/>
                  </a:lnTo>
                  <a:lnTo>
                    <a:pt x="603" y="269"/>
                  </a:lnTo>
                  <a:lnTo>
                    <a:pt x="615" y="267"/>
                  </a:lnTo>
                  <a:lnTo>
                    <a:pt x="627" y="264"/>
                  </a:lnTo>
                  <a:lnTo>
                    <a:pt x="638" y="259"/>
                  </a:lnTo>
                  <a:lnTo>
                    <a:pt x="648" y="255"/>
                  </a:lnTo>
                  <a:lnTo>
                    <a:pt x="660" y="248"/>
                  </a:lnTo>
                  <a:lnTo>
                    <a:pt x="670" y="241"/>
                  </a:lnTo>
                  <a:lnTo>
                    <a:pt x="679" y="232"/>
                  </a:lnTo>
                  <a:lnTo>
                    <a:pt x="687" y="224"/>
                  </a:lnTo>
                  <a:lnTo>
                    <a:pt x="695" y="214"/>
                  </a:lnTo>
                  <a:lnTo>
                    <a:pt x="703" y="204"/>
                  </a:lnTo>
                  <a:lnTo>
                    <a:pt x="708" y="194"/>
                  </a:lnTo>
                  <a:lnTo>
                    <a:pt x="714" y="182"/>
                  </a:lnTo>
                  <a:lnTo>
                    <a:pt x="717" y="171"/>
                  </a:lnTo>
                  <a:lnTo>
                    <a:pt x="721" y="160"/>
                  </a:lnTo>
                  <a:lnTo>
                    <a:pt x="723" y="147"/>
                  </a:lnTo>
                  <a:lnTo>
                    <a:pt x="723" y="135"/>
                  </a:lnTo>
                  <a:lnTo>
                    <a:pt x="723" y="121"/>
                  </a:lnTo>
                  <a:lnTo>
                    <a:pt x="721" y="109"/>
                  </a:lnTo>
                  <a:lnTo>
                    <a:pt x="717" y="97"/>
                  </a:lnTo>
                  <a:lnTo>
                    <a:pt x="712" y="84"/>
                  </a:lnTo>
                  <a:lnTo>
                    <a:pt x="706" y="72"/>
                  </a:lnTo>
                  <a:lnTo>
                    <a:pt x="699" y="60"/>
                  </a:lnTo>
                  <a:lnTo>
                    <a:pt x="691" y="50"/>
                  </a:lnTo>
                  <a:lnTo>
                    <a:pt x="682" y="40"/>
                  </a:lnTo>
                  <a:lnTo>
                    <a:pt x="672" y="32"/>
                  </a:lnTo>
                  <a:lnTo>
                    <a:pt x="662" y="23"/>
                  </a:lnTo>
                  <a:lnTo>
                    <a:pt x="651" y="16"/>
                  </a:lnTo>
                  <a:lnTo>
                    <a:pt x="638" y="11"/>
                  </a:lnTo>
                  <a:lnTo>
                    <a:pt x="627" y="6"/>
                  </a:lnTo>
                  <a:lnTo>
                    <a:pt x="613" y="3"/>
                  </a:lnTo>
                  <a:lnTo>
                    <a:pt x="601" y="1"/>
                  </a:lnTo>
                  <a:lnTo>
                    <a:pt x="587" y="0"/>
                  </a:lnTo>
                  <a:lnTo>
                    <a:pt x="58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4605">
              <a:extLst>
                <a:ext uri="{FF2B5EF4-FFF2-40B4-BE49-F238E27FC236}">
                  <a16:creationId xmlns:a16="http://schemas.microsoft.com/office/drawing/2014/main" id="{1E4D64D7-BEA0-480B-B5E4-F6027AAA3509}"/>
                </a:ext>
              </a:extLst>
            </p:cNvPr>
            <p:cNvSpPr>
              <a:spLocks/>
            </p:cNvSpPr>
            <p:nvPr/>
          </p:nvSpPr>
          <p:spPr bwMode="auto">
            <a:xfrm>
              <a:off x="7239000" y="4722813"/>
              <a:ext cx="66675" cy="128588"/>
            </a:xfrm>
            <a:custGeom>
              <a:avLst/>
              <a:gdLst>
                <a:gd name="T0" fmla="*/ 123 w 210"/>
                <a:gd name="T1" fmla="*/ 1 h 407"/>
                <a:gd name="T2" fmla="*/ 101 w 210"/>
                <a:gd name="T3" fmla="*/ 8 h 407"/>
                <a:gd name="T4" fmla="*/ 82 w 210"/>
                <a:gd name="T5" fmla="*/ 21 h 407"/>
                <a:gd name="T6" fmla="*/ 67 w 210"/>
                <a:gd name="T7" fmla="*/ 37 h 407"/>
                <a:gd name="T8" fmla="*/ 50 w 210"/>
                <a:gd name="T9" fmla="*/ 47 h 407"/>
                <a:gd name="T10" fmla="*/ 33 w 210"/>
                <a:gd name="T11" fmla="*/ 54 h 407"/>
                <a:gd name="T12" fmla="*/ 23 w 210"/>
                <a:gd name="T13" fmla="*/ 61 h 407"/>
                <a:gd name="T14" fmla="*/ 14 w 210"/>
                <a:gd name="T15" fmla="*/ 70 h 407"/>
                <a:gd name="T16" fmla="*/ 7 w 210"/>
                <a:gd name="T17" fmla="*/ 81 h 407"/>
                <a:gd name="T18" fmla="*/ 2 w 210"/>
                <a:gd name="T19" fmla="*/ 95 h 407"/>
                <a:gd name="T20" fmla="*/ 0 w 210"/>
                <a:gd name="T21" fmla="*/ 110 h 407"/>
                <a:gd name="T22" fmla="*/ 0 w 210"/>
                <a:gd name="T23" fmla="*/ 393 h 407"/>
                <a:gd name="T24" fmla="*/ 1 w 210"/>
                <a:gd name="T25" fmla="*/ 398 h 407"/>
                <a:gd name="T26" fmla="*/ 3 w 210"/>
                <a:gd name="T27" fmla="*/ 403 h 407"/>
                <a:gd name="T28" fmla="*/ 9 w 210"/>
                <a:gd name="T29" fmla="*/ 406 h 407"/>
                <a:gd name="T30" fmla="*/ 14 w 210"/>
                <a:gd name="T31" fmla="*/ 407 h 407"/>
                <a:gd name="T32" fmla="*/ 20 w 210"/>
                <a:gd name="T33" fmla="*/ 406 h 407"/>
                <a:gd name="T34" fmla="*/ 24 w 210"/>
                <a:gd name="T35" fmla="*/ 403 h 407"/>
                <a:gd name="T36" fmla="*/ 28 w 210"/>
                <a:gd name="T37" fmla="*/ 398 h 407"/>
                <a:gd name="T38" fmla="*/ 29 w 210"/>
                <a:gd name="T39" fmla="*/ 393 h 407"/>
                <a:gd name="T40" fmla="*/ 30 w 210"/>
                <a:gd name="T41" fmla="*/ 110 h 407"/>
                <a:gd name="T42" fmla="*/ 35 w 210"/>
                <a:gd name="T43" fmla="*/ 95 h 407"/>
                <a:gd name="T44" fmla="*/ 42 w 210"/>
                <a:gd name="T45" fmla="*/ 84 h 407"/>
                <a:gd name="T46" fmla="*/ 54 w 210"/>
                <a:gd name="T47" fmla="*/ 78 h 407"/>
                <a:gd name="T48" fmla="*/ 59 w 210"/>
                <a:gd name="T49" fmla="*/ 331 h 407"/>
                <a:gd name="T50" fmla="*/ 210 w 210"/>
                <a:gd name="T51" fmla="*/ 60 h 407"/>
                <a:gd name="T52" fmla="*/ 209 w 210"/>
                <a:gd name="T53" fmla="*/ 49 h 407"/>
                <a:gd name="T54" fmla="*/ 203 w 210"/>
                <a:gd name="T55" fmla="*/ 39 h 407"/>
                <a:gd name="T56" fmla="*/ 186 w 210"/>
                <a:gd name="T57" fmla="*/ 20 h 407"/>
                <a:gd name="T58" fmla="*/ 162 w 210"/>
                <a:gd name="T59" fmla="*/ 5 h 407"/>
                <a:gd name="T60" fmla="*/ 149 w 210"/>
                <a:gd name="T61" fmla="*/ 1 h 407"/>
                <a:gd name="T62" fmla="*/ 135 w 210"/>
                <a:gd name="T63"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0" h="407">
                  <a:moveTo>
                    <a:pt x="135" y="0"/>
                  </a:moveTo>
                  <a:lnTo>
                    <a:pt x="123" y="1"/>
                  </a:lnTo>
                  <a:lnTo>
                    <a:pt x="111" y="3"/>
                  </a:lnTo>
                  <a:lnTo>
                    <a:pt x="101" y="8"/>
                  </a:lnTo>
                  <a:lnTo>
                    <a:pt x="91" y="14"/>
                  </a:lnTo>
                  <a:lnTo>
                    <a:pt x="82" y="21"/>
                  </a:lnTo>
                  <a:lnTo>
                    <a:pt x="74" y="29"/>
                  </a:lnTo>
                  <a:lnTo>
                    <a:pt x="67" y="37"/>
                  </a:lnTo>
                  <a:lnTo>
                    <a:pt x="63" y="45"/>
                  </a:lnTo>
                  <a:lnTo>
                    <a:pt x="50" y="47"/>
                  </a:lnTo>
                  <a:lnTo>
                    <a:pt x="39" y="52"/>
                  </a:lnTo>
                  <a:lnTo>
                    <a:pt x="33" y="54"/>
                  </a:lnTo>
                  <a:lnTo>
                    <a:pt x="28" y="57"/>
                  </a:lnTo>
                  <a:lnTo>
                    <a:pt x="23" y="61"/>
                  </a:lnTo>
                  <a:lnTo>
                    <a:pt x="19" y="65"/>
                  </a:lnTo>
                  <a:lnTo>
                    <a:pt x="14" y="70"/>
                  </a:lnTo>
                  <a:lnTo>
                    <a:pt x="11" y="75"/>
                  </a:lnTo>
                  <a:lnTo>
                    <a:pt x="7" y="81"/>
                  </a:lnTo>
                  <a:lnTo>
                    <a:pt x="4" y="88"/>
                  </a:lnTo>
                  <a:lnTo>
                    <a:pt x="2" y="95"/>
                  </a:lnTo>
                  <a:lnTo>
                    <a:pt x="1" y="102"/>
                  </a:lnTo>
                  <a:lnTo>
                    <a:pt x="0" y="110"/>
                  </a:lnTo>
                  <a:lnTo>
                    <a:pt x="0" y="119"/>
                  </a:lnTo>
                  <a:lnTo>
                    <a:pt x="0" y="393"/>
                  </a:lnTo>
                  <a:lnTo>
                    <a:pt x="0" y="395"/>
                  </a:lnTo>
                  <a:lnTo>
                    <a:pt x="1" y="398"/>
                  </a:lnTo>
                  <a:lnTo>
                    <a:pt x="2" y="401"/>
                  </a:lnTo>
                  <a:lnTo>
                    <a:pt x="3" y="403"/>
                  </a:lnTo>
                  <a:lnTo>
                    <a:pt x="5" y="405"/>
                  </a:lnTo>
                  <a:lnTo>
                    <a:pt x="9" y="406"/>
                  </a:lnTo>
                  <a:lnTo>
                    <a:pt x="11" y="407"/>
                  </a:lnTo>
                  <a:lnTo>
                    <a:pt x="14" y="407"/>
                  </a:lnTo>
                  <a:lnTo>
                    <a:pt x="18" y="407"/>
                  </a:lnTo>
                  <a:lnTo>
                    <a:pt x="20" y="406"/>
                  </a:lnTo>
                  <a:lnTo>
                    <a:pt x="22" y="405"/>
                  </a:lnTo>
                  <a:lnTo>
                    <a:pt x="24" y="403"/>
                  </a:lnTo>
                  <a:lnTo>
                    <a:pt x="27" y="401"/>
                  </a:lnTo>
                  <a:lnTo>
                    <a:pt x="28" y="398"/>
                  </a:lnTo>
                  <a:lnTo>
                    <a:pt x="29" y="395"/>
                  </a:lnTo>
                  <a:lnTo>
                    <a:pt x="29" y="393"/>
                  </a:lnTo>
                  <a:lnTo>
                    <a:pt x="29" y="119"/>
                  </a:lnTo>
                  <a:lnTo>
                    <a:pt x="30" y="110"/>
                  </a:lnTo>
                  <a:lnTo>
                    <a:pt x="31" y="101"/>
                  </a:lnTo>
                  <a:lnTo>
                    <a:pt x="35" y="95"/>
                  </a:lnTo>
                  <a:lnTo>
                    <a:pt x="38" y="89"/>
                  </a:lnTo>
                  <a:lnTo>
                    <a:pt x="42" y="84"/>
                  </a:lnTo>
                  <a:lnTo>
                    <a:pt x="48" y="81"/>
                  </a:lnTo>
                  <a:lnTo>
                    <a:pt x="54" y="78"/>
                  </a:lnTo>
                  <a:lnTo>
                    <a:pt x="59" y="76"/>
                  </a:lnTo>
                  <a:lnTo>
                    <a:pt x="59" y="331"/>
                  </a:lnTo>
                  <a:lnTo>
                    <a:pt x="210" y="331"/>
                  </a:lnTo>
                  <a:lnTo>
                    <a:pt x="210" y="60"/>
                  </a:lnTo>
                  <a:lnTo>
                    <a:pt x="210" y="55"/>
                  </a:lnTo>
                  <a:lnTo>
                    <a:pt x="209" y="49"/>
                  </a:lnTo>
                  <a:lnTo>
                    <a:pt x="206" y="45"/>
                  </a:lnTo>
                  <a:lnTo>
                    <a:pt x="203" y="39"/>
                  </a:lnTo>
                  <a:lnTo>
                    <a:pt x="196" y="29"/>
                  </a:lnTo>
                  <a:lnTo>
                    <a:pt x="186" y="20"/>
                  </a:lnTo>
                  <a:lnTo>
                    <a:pt x="175" y="12"/>
                  </a:lnTo>
                  <a:lnTo>
                    <a:pt x="162" y="5"/>
                  </a:lnTo>
                  <a:lnTo>
                    <a:pt x="155" y="3"/>
                  </a:lnTo>
                  <a:lnTo>
                    <a:pt x="149" y="1"/>
                  </a:lnTo>
                  <a:lnTo>
                    <a:pt x="142" y="0"/>
                  </a:lnTo>
                  <a:lnTo>
                    <a:pt x="135" y="0"/>
                  </a:lnTo>
                  <a:lnTo>
                    <a:pt x="13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4606">
              <a:extLst>
                <a:ext uri="{FF2B5EF4-FFF2-40B4-BE49-F238E27FC236}">
                  <a16:creationId xmlns:a16="http://schemas.microsoft.com/office/drawing/2014/main" id="{4018CB14-69C9-4752-9C74-4857BE28E804}"/>
                </a:ext>
              </a:extLst>
            </p:cNvPr>
            <p:cNvSpPr>
              <a:spLocks/>
            </p:cNvSpPr>
            <p:nvPr/>
          </p:nvSpPr>
          <p:spPr bwMode="auto">
            <a:xfrm>
              <a:off x="7258050" y="4913313"/>
              <a:ext cx="47625" cy="28575"/>
            </a:xfrm>
            <a:custGeom>
              <a:avLst/>
              <a:gdLst>
                <a:gd name="T0" fmla="*/ 0 w 151"/>
                <a:gd name="T1" fmla="*/ 14 h 90"/>
                <a:gd name="T2" fmla="*/ 0 w 151"/>
                <a:gd name="T3" fmla="*/ 22 h 90"/>
                <a:gd name="T4" fmla="*/ 2 w 151"/>
                <a:gd name="T5" fmla="*/ 29 h 90"/>
                <a:gd name="T6" fmla="*/ 4 w 151"/>
                <a:gd name="T7" fmla="*/ 37 h 90"/>
                <a:gd name="T8" fmla="*/ 6 w 151"/>
                <a:gd name="T9" fmla="*/ 44 h 90"/>
                <a:gd name="T10" fmla="*/ 9 w 151"/>
                <a:gd name="T11" fmla="*/ 50 h 90"/>
                <a:gd name="T12" fmla="*/ 14 w 151"/>
                <a:gd name="T13" fmla="*/ 56 h 90"/>
                <a:gd name="T14" fmla="*/ 18 w 151"/>
                <a:gd name="T15" fmla="*/ 62 h 90"/>
                <a:gd name="T16" fmla="*/ 23 w 151"/>
                <a:gd name="T17" fmla="*/ 67 h 90"/>
                <a:gd name="T18" fmla="*/ 29 w 151"/>
                <a:gd name="T19" fmla="*/ 72 h 90"/>
                <a:gd name="T20" fmla="*/ 34 w 151"/>
                <a:gd name="T21" fmla="*/ 76 h 90"/>
                <a:gd name="T22" fmla="*/ 40 w 151"/>
                <a:gd name="T23" fmla="*/ 81 h 90"/>
                <a:gd name="T24" fmla="*/ 47 w 151"/>
                <a:gd name="T25" fmla="*/ 84 h 90"/>
                <a:gd name="T26" fmla="*/ 54 w 151"/>
                <a:gd name="T27" fmla="*/ 87 h 90"/>
                <a:gd name="T28" fmla="*/ 61 w 151"/>
                <a:gd name="T29" fmla="*/ 89 h 90"/>
                <a:gd name="T30" fmla="*/ 68 w 151"/>
                <a:gd name="T31" fmla="*/ 90 h 90"/>
                <a:gd name="T32" fmla="*/ 76 w 151"/>
                <a:gd name="T33" fmla="*/ 90 h 90"/>
                <a:gd name="T34" fmla="*/ 83 w 151"/>
                <a:gd name="T35" fmla="*/ 90 h 90"/>
                <a:gd name="T36" fmla="*/ 90 w 151"/>
                <a:gd name="T37" fmla="*/ 89 h 90"/>
                <a:gd name="T38" fmla="*/ 96 w 151"/>
                <a:gd name="T39" fmla="*/ 87 h 90"/>
                <a:gd name="T40" fmla="*/ 103 w 151"/>
                <a:gd name="T41" fmla="*/ 83 h 90"/>
                <a:gd name="T42" fmla="*/ 109 w 151"/>
                <a:gd name="T43" fmla="*/ 80 h 90"/>
                <a:gd name="T44" fmla="*/ 116 w 151"/>
                <a:gd name="T45" fmla="*/ 76 h 90"/>
                <a:gd name="T46" fmla="*/ 121 w 151"/>
                <a:gd name="T47" fmla="*/ 71 h 90"/>
                <a:gd name="T48" fmla="*/ 127 w 151"/>
                <a:gd name="T49" fmla="*/ 65 h 90"/>
                <a:gd name="T50" fmla="*/ 131 w 151"/>
                <a:gd name="T51" fmla="*/ 60 h 90"/>
                <a:gd name="T52" fmla="*/ 137 w 151"/>
                <a:gd name="T53" fmla="*/ 53 h 90"/>
                <a:gd name="T54" fmla="*/ 140 w 151"/>
                <a:gd name="T55" fmla="*/ 45 h 90"/>
                <a:gd name="T56" fmla="*/ 144 w 151"/>
                <a:gd name="T57" fmla="*/ 37 h 90"/>
                <a:gd name="T58" fmla="*/ 147 w 151"/>
                <a:gd name="T59" fmla="*/ 29 h 90"/>
                <a:gd name="T60" fmla="*/ 150 w 151"/>
                <a:gd name="T61" fmla="*/ 20 h 90"/>
                <a:gd name="T62" fmla="*/ 151 w 151"/>
                <a:gd name="T63" fmla="*/ 10 h 90"/>
                <a:gd name="T64" fmla="*/ 151 w 151"/>
                <a:gd name="T65" fmla="*/ 0 h 90"/>
                <a:gd name="T66" fmla="*/ 0 w 151"/>
                <a:gd name="T67" fmla="*/ 0 h 90"/>
                <a:gd name="T68" fmla="*/ 0 w 151"/>
                <a:gd name="T69" fmla="*/ 1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1" h="90">
                  <a:moveTo>
                    <a:pt x="0" y="14"/>
                  </a:moveTo>
                  <a:lnTo>
                    <a:pt x="0" y="22"/>
                  </a:lnTo>
                  <a:lnTo>
                    <a:pt x="2" y="29"/>
                  </a:lnTo>
                  <a:lnTo>
                    <a:pt x="4" y="37"/>
                  </a:lnTo>
                  <a:lnTo>
                    <a:pt x="6" y="44"/>
                  </a:lnTo>
                  <a:lnTo>
                    <a:pt x="9" y="50"/>
                  </a:lnTo>
                  <a:lnTo>
                    <a:pt x="14" y="56"/>
                  </a:lnTo>
                  <a:lnTo>
                    <a:pt x="18" y="62"/>
                  </a:lnTo>
                  <a:lnTo>
                    <a:pt x="23" y="67"/>
                  </a:lnTo>
                  <a:lnTo>
                    <a:pt x="29" y="72"/>
                  </a:lnTo>
                  <a:lnTo>
                    <a:pt x="34" y="76"/>
                  </a:lnTo>
                  <a:lnTo>
                    <a:pt x="40" y="81"/>
                  </a:lnTo>
                  <a:lnTo>
                    <a:pt x="47" y="84"/>
                  </a:lnTo>
                  <a:lnTo>
                    <a:pt x="54" y="87"/>
                  </a:lnTo>
                  <a:lnTo>
                    <a:pt x="61" y="89"/>
                  </a:lnTo>
                  <a:lnTo>
                    <a:pt x="68" y="90"/>
                  </a:lnTo>
                  <a:lnTo>
                    <a:pt x="76" y="90"/>
                  </a:lnTo>
                  <a:lnTo>
                    <a:pt x="83" y="90"/>
                  </a:lnTo>
                  <a:lnTo>
                    <a:pt x="90" y="89"/>
                  </a:lnTo>
                  <a:lnTo>
                    <a:pt x="96" y="87"/>
                  </a:lnTo>
                  <a:lnTo>
                    <a:pt x="103" y="83"/>
                  </a:lnTo>
                  <a:lnTo>
                    <a:pt x="109" y="80"/>
                  </a:lnTo>
                  <a:lnTo>
                    <a:pt x="116" y="76"/>
                  </a:lnTo>
                  <a:lnTo>
                    <a:pt x="121" y="71"/>
                  </a:lnTo>
                  <a:lnTo>
                    <a:pt x="127" y="65"/>
                  </a:lnTo>
                  <a:lnTo>
                    <a:pt x="131" y="60"/>
                  </a:lnTo>
                  <a:lnTo>
                    <a:pt x="137" y="53"/>
                  </a:lnTo>
                  <a:lnTo>
                    <a:pt x="140" y="45"/>
                  </a:lnTo>
                  <a:lnTo>
                    <a:pt x="144" y="37"/>
                  </a:lnTo>
                  <a:lnTo>
                    <a:pt x="147" y="29"/>
                  </a:lnTo>
                  <a:lnTo>
                    <a:pt x="150" y="20"/>
                  </a:lnTo>
                  <a:lnTo>
                    <a:pt x="151" y="10"/>
                  </a:lnTo>
                  <a:lnTo>
                    <a:pt x="151" y="0"/>
                  </a:lnTo>
                  <a:lnTo>
                    <a:pt x="0" y="0"/>
                  </a:lnTo>
                  <a:lnTo>
                    <a:pt x="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Rectangle 4607">
              <a:extLst>
                <a:ext uri="{FF2B5EF4-FFF2-40B4-BE49-F238E27FC236}">
                  <a16:creationId xmlns:a16="http://schemas.microsoft.com/office/drawing/2014/main" id="{93581A3D-53E3-43FB-982B-D0A0210B4AA3}"/>
                </a:ext>
              </a:extLst>
            </p:cNvPr>
            <p:cNvSpPr>
              <a:spLocks noChangeArrowheads="1"/>
            </p:cNvSpPr>
            <p:nvPr/>
          </p:nvSpPr>
          <p:spPr bwMode="auto">
            <a:xfrm>
              <a:off x="7258050" y="4837113"/>
              <a:ext cx="47625" cy="666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6" name="Group 27">
            <a:extLst>
              <a:ext uri="{FF2B5EF4-FFF2-40B4-BE49-F238E27FC236}">
                <a16:creationId xmlns:a16="http://schemas.microsoft.com/office/drawing/2014/main" id="{FD27C134-73AE-412E-A17F-A7F06B85C07C}"/>
              </a:ext>
            </a:extLst>
          </p:cNvPr>
          <p:cNvGrpSpPr/>
          <p:nvPr/>
        </p:nvGrpSpPr>
        <p:grpSpPr>
          <a:xfrm>
            <a:off x="3133330" y="2252176"/>
            <a:ext cx="287338" cy="258762"/>
            <a:chOff x="879475" y="817563"/>
            <a:chExt cx="287338" cy="258762"/>
          </a:xfrm>
          <a:solidFill>
            <a:schemeClr val="bg1"/>
          </a:solidFill>
        </p:grpSpPr>
        <p:sp>
          <p:nvSpPr>
            <p:cNvPr id="17" name="Freeform 1593">
              <a:extLst>
                <a:ext uri="{FF2B5EF4-FFF2-40B4-BE49-F238E27FC236}">
                  <a16:creationId xmlns:a16="http://schemas.microsoft.com/office/drawing/2014/main" id="{0FCC03EC-1FCA-47BD-BCBC-C596127CDD07}"/>
                </a:ext>
              </a:extLst>
            </p:cNvPr>
            <p:cNvSpPr>
              <a:spLocks/>
            </p:cNvSpPr>
            <p:nvPr/>
          </p:nvSpPr>
          <p:spPr bwMode="auto">
            <a:xfrm>
              <a:off x="879475" y="817563"/>
              <a:ext cx="287338" cy="171450"/>
            </a:xfrm>
            <a:custGeom>
              <a:avLst/>
              <a:gdLst>
                <a:gd name="T0" fmla="*/ 829 w 904"/>
                <a:gd name="T1" fmla="*/ 0 h 544"/>
                <a:gd name="T2" fmla="*/ 75 w 904"/>
                <a:gd name="T3" fmla="*/ 0 h 544"/>
                <a:gd name="T4" fmla="*/ 67 w 904"/>
                <a:gd name="T5" fmla="*/ 2 h 544"/>
                <a:gd name="T6" fmla="*/ 59 w 904"/>
                <a:gd name="T7" fmla="*/ 3 h 544"/>
                <a:gd name="T8" fmla="*/ 53 w 904"/>
                <a:gd name="T9" fmla="*/ 4 h 544"/>
                <a:gd name="T10" fmla="*/ 46 w 904"/>
                <a:gd name="T11" fmla="*/ 7 h 544"/>
                <a:gd name="T12" fmla="*/ 40 w 904"/>
                <a:gd name="T13" fmla="*/ 10 h 544"/>
                <a:gd name="T14" fmla="*/ 33 w 904"/>
                <a:gd name="T15" fmla="*/ 14 h 544"/>
                <a:gd name="T16" fmla="*/ 27 w 904"/>
                <a:gd name="T17" fmla="*/ 18 h 544"/>
                <a:gd name="T18" fmla="*/ 22 w 904"/>
                <a:gd name="T19" fmla="*/ 23 h 544"/>
                <a:gd name="T20" fmla="*/ 16 w 904"/>
                <a:gd name="T21" fmla="*/ 28 h 544"/>
                <a:gd name="T22" fmla="*/ 12 w 904"/>
                <a:gd name="T23" fmla="*/ 34 h 544"/>
                <a:gd name="T24" fmla="*/ 9 w 904"/>
                <a:gd name="T25" fmla="*/ 40 h 544"/>
                <a:gd name="T26" fmla="*/ 5 w 904"/>
                <a:gd name="T27" fmla="*/ 47 h 544"/>
                <a:gd name="T28" fmla="*/ 3 w 904"/>
                <a:gd name="T29" fmla="*/ 54 h 544"/>
                <a:gd name="T30" fmla="*/ 1 w 904"/>
                <a:gd name="T31" fmla="*/ 61 h 544"/>
                <a:gd name="T32" fmla="*/ 0 w 904"/>
                <a:gd name="T33" fmla="*/ 69 h 544"/>
                <a:gd name="T34" fmla="*/ 0 w 904"/>
                <a:gd name="T35" fmla="*/ 77 h 544"/>
                <a:gd name="T36" fmla="*/ 0 w 904"/>
                <a:gd name="T37" fmla="*/ 544 h 544"/>
                <a:gd name="T38" fmla="*/ 904 w 904"/>
                <a:gd name="T39" fmla="*/ 544 h 544"/>
                <a:gd name="T40" fmla="*/ 904 w 904"/>
                <a:gd name="T41" fmla="*/ 77 h 544"/>
                <a:gd name="T42" fmla="*/ 904 w 904"/>
                <a:gd name="T43" fmla="*/ 69 h 544"/>
                <a:gd name="T44" fmla="*/ 903 w 904"/>
                <a:gd name="T45" fmla="*/ 61 h 544"/>
                <a:gd name="T46" fmla="*/ 901 w 904"/>
                <a:gd name="T47" fmla="*/ 54 h 544"/>
                <a:gd name="T48" fmla="*/ 899 w 904"/>
                <a:gd name="T49" fmla="*/ 47 h 544"/>
                <a:gd name="T50" fmla="*/ 896 w 904"/>
                <a:gd name="T51" fmla="*/ 40 h 544"/>
                <a:gd name="T52" fmla="*/ 892 w 904"/>
                <a:gd name="T53" fmla="*/ 34 h 544"/>
                <a:gd name="T54" fmla="*/ 888 w 904"/>
                <a:gd name="T55" fmla="*/ 28 h 544"/>
                <a:gd name="T56" fmla="*/ 882 w 904"/>
                <a:gd name="T57" fmla="*/ 23 h 544"/>
                <a:gd name="T58" fmla="*/ 877 w 904"/>
                <a:gd name="T59" fmla="*/ 18 h 544"/>
                <a:gd name="T60" fmla="*/ 871 w 904"/>
                <a:gd name="T61" fmla="*/ 14 h 544"/>
                <a:gd name="T62" fmla="*/ 866 w 904"/>
                <a:gd name="T63" fmla="*/ 10 h 544"/>
                <a:gd name="T64" fmla="*/ 859 w 904"/>
                <a:gd name="T65" fmla="*/ 7 h 544"/>
                <a:gd name="T66" fmla="*/ 851 w 904"/>
                <a:gd name="T67" fmla="*/ 4 h 544"/>
                <a:gd name="T68" fmla="*/ 845 w 904"/>
                <a:gd name="T69" fmla="*/ 3 h 544"/>
                <a:gd name="T70" fmla="*/ 837 w 904"/>
                <a:gd name="T71" fmla="*/ 2 h 544"/>
                <a:gd name="T72" fmla="*/ 829 w 904"/>
                <a:gd name="T73"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4" h="544">
                  <a:moveTo>
                    <a:pt x="829" y="0"/>
                  </a:moveTo>
                  <a:lnTo>
                    <a:pt x="75" y="0"/>
                  </a:lnTo>
                  <a:lnTo>
                    <a:pt x="67" y="2"/>
                  </a:lnTo>
                  <a:lnTo>
                    <a:pt x="59" y="3"/>
                  </a:lnTo>
                  <a:lnTo>
                    <a:pt x="53" y="4"/>
                  </a:lnTo>
                  <a:lnTo>
                    <a:pt x="46" y="7"/>
                  </a:lnTo>
                  <a:lnTo>
                    <a:pt x="40" y="10"/>
                  </a:lnTo>
                  <a:lnTo>
                    <a:pt x="33" y="14"/>
                  </a:lnTo>
                  <a:lnTo>
                    <a:pt x="27" y="18"/>
                  </a:lnTo>
                  <a:lnTo>
                    <a:pt x="22" y="23"/>
                  </a:lnTo>
                  <a:lnTo>
                    <a:pt x="16" y="28"/>
                  </a:lnTo>
                  <a:lnTo>
                    <a:pt x="12" y="34"/>
                  </a:lnTo>
                  <a:lnTo>
                    <a:pt x="9" y="40"/>
                  </a:lnTo>
                  <a:lnTo>
                    <a:pt x="5" y="47"/>
                  </a:lnTo>
                  <a:lnTo>
                    <a:pt x="3" y="54"/>
                  </a:lnTo>
                  <a:lnTo>
                    <a:pt x="1" y="61"/>
                  </a:lnTo>
                  <a:lnTo>
                    <a:pt x="0" y="69"/>
                  </a:lnTo>
                  <a:lnTo>
                    <a:pt x="0" y="77"/>
                  </a:lnTo>
                  <a:lnTo>
                    <a:pt x="0" y="544"/>
                  </a:lnTo>
                  <a:lnTo>
                    <a:pt x="904" y="544"/>
                  </a:lnTo>
                  <a:lnTo>
                    <a:pt x="904" y="77"/>
                  </a:lnTo>
                  <a:lnTo>
                    <a:pt x="904" y="69"/>
                  </a:lnTo>
                  <a:lnTo>
                    <a:pt x="903" y="61"/>
                  </a:lnTo>
                  <a:lnTo>
                    <a:pt x="901" y="54"/>
                  </a:lnTo>
                  <a:lnTo>
                    <a:pt x="899" y="47"/>
                  </a:lnTo>
                  <a:lnTo>
                    <a:pt x="896" y="40"/>
                  </a:lnTo>
                  <a:lnTo>
                    <a:pt x="892" y="34"/>
                  </a:lnTo>
                  <a:lnTo>
                    <a:pt x="888" y="28"/>
                  </a:lnTo>
                  <a:lnTo>
                    <a:pt x="882" y="23"/>
                  </a:lnTo>
                  <a:lnTo>
                    <a:pt x="877" y="18"/>
                  </a:lnTo>
                  <a:lnTo>
                    <a:pt x="871" y="14"/>
                  </a:lnTo>
                  <a:lnTo>
                    <a:pt x="866" y="10"/>
                  </a:lnTo>
                  <a:lnTo>
                    <a:pt x="859" y="7"/>
                  </a:lnTo>
                  <a:lnTo>
                    <a:pt x="851" y="4"/>
                  </a:lnTo>
                  <a:lnTo>
                    <a:pt x="845" y="3"/>
                  </a:lnTo>
                  <a:lnTo>
                    <a:pt x="837" y="2"/>
                  </a:lnTo>
                  <a:lnTo>
                    <a:pt x="82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594">
              <a:extLst>
                <a:ext uri="{FF2B5EF4-FFF2-40B4-BE49-F238E27FC236}">
                  <a16:creationId xmlns:a16="http://schemas.microsoft.com/office/drawing/2014/main" id="{40F2566D-B6E2-42F3-BAD8-09A401790602}"/>
                </a:ext>
              </a:extLst>
            </p:cNvPr>
            <p:cNvSpPr>
              <a:spLocks noEditPoints="1"/>
            </p:cNvSpPr>
            <p:nvPr/>
          </p:nvSpPr>
          <p:spPr bwMode="auto">
            <a:xfrm>
              <a:off x="879475" y="1000125"/>
              <a:ext cx="287338" cy="76200"/>
            </a:xfrm>
            <a:custGeom>
              <a:avLst/>
              <a:gdLst>
                <a:gd name="T0" fmla="*/ 459 w 904"/>
                <a:gd name="T1" fmla="*/ 29 h 241"/>
                <a:gd name="T2" fmla="*/ 469 w 904"/>
                <a:gd name="T3" fmla="*/ 35 h 241"/>
                <a:gd name="T4" fmla="*/ 478 w 904"/>
                <a:gd name="T5" fmla="*/ 43 h 241"/>
                <a:gd name="T6" fmla="*/ 482 w 904"/>
                <a:gd name="T7" fmla="*/ 54 h 241"/>
                <a:gd name="T8" fmla="*/ 482 w 904"/>
                <a:gd name="T9" fmla="*/ 66 h 241"/>
                <a:gd name="T10" fmla="*/ 478 w 904"/>
                <a:gd name="T11" fmla="*/ 77 h 241"/>
                <a:gd name="T12" fmla="*/ 469 w 904"/>
                <a:gd name="T13" fmla="*/ 85 h 241"/>
                <a:gd name="T14" fmla="*/ 459 w 904"/>
                <a:gd name="T15" fmla="*/ 89 h 241"/>
                <a:gd name="T16" fmla="*/ 447 w 904"/>
                <a:gd name="T17" fmla="*/ 89 h 241"/>
                <a:gd name="T18" fmla="*/ 436 w 904"/>
                <a:gd name="T19" fmla="*/ 85 h 241"/>
                <a:gd name="T20" fmla="*/ 427 w 904"/>
                <a:gd name="T21" fmla="*/ 77 h 241"/>
                <a:gd name="T22" fmla="*/ 422 w 904"/>
                <a:gd name="T23" fmla="*/ 66 h 241"/>
                <a:gd name="T24" fmla="*/ 422 w 904"/>
                <a:gd name="T25" fmla="*/ 54 h 241"/>
                <a:gd name="T26" fmla="*/ 427 w 904"/>
                <a:gd name="T27" fmla="*/ 43 h 241"/>
                <a:gd name="T28" fmla="*/ 436 w 904"/>
                <a:gd name="T29" fmla="*/ 35 h 241"/>
                <a:gd name="T30" fmla="*/ 447 w 904"/>
                <a:gd name="T31" fmla="*/ 31 h 241"/>
                <a:gd name="T32" fmla="*/ 452 w 904"/>
                <a:gd name="T33" fmla="*/ 29 h 241"/>
                <a:gd name="T34" fmla="*/ 0 w 904"/>
                <a:gd name="T35" fmla="*/ 83 h 241"/>
                <a:gd name="T36" fmla="*/ 3 w 904"/>
                <a:gd name="T37" fmla="*/ 97 h 241"/>
                <a:gd name="T38" fmla="*/ 9 w 904"/>
                <a:gd name="T39" fmla="*/ 110 h 241"/>
                <a:gd name="T40" fmla="*/ 16 w 904"/>
                <a:gd name="T41" fmla="*/ 122 h 241"/>
                <a:gd name="T42" fmla="*/ 27 w 904"/>
                <a:gd name="T43" fmla="*/ 132 h 241"/>
                <a:gd name="T44" fmla="*/ 40 w 904"/>
                <a:gd name="T45" fmla="*/ 141 h 241"/>
                <a:gd name="T46" fmla="*/ 53 w 904"/>
                <a:gd name="T47" fmla="*/ 147 h 241"/>
                <a:gd name="T48" fmla="*/ 67 w 904"/>
                <a:gd name="T49" fmla="*/ 150 h 241"/>
                <a:gd name="T50" fmla="*/ 437 w 904"/>
                <a:gd name="T51" fmla="*/ 150 h 241"/>
                <a:gd name="T52" fmla="*/ 195 w 904"/>
                <a:gd name="T53" fmla="*/ 211 h 241"/>
                <a:gd name="T54" fmla="*/ 190 w 904"/>
                <a:gd name="T55" fmla="*/ 212 h 241"/>
                <a:gd name="T56" fmla="*/ 186 w 904"/>
                <a:gd name="T57" fmla="*/ 215 h 241"/>
                <a:gd name="T58" fmla="*/ 182 w 904"/>
                <a:gd name="T59" fmla="*/ 220 h 241"/>
                <a:gd name="T60" fmla="*/ 181 w 904"/>
                <a:gd name="T61" fmla="*/ 225 h 241"/>
                <a:gd name="T62" fmla="*/ 182 w 904"/>
                <a:gd name="T63" fmla="*/ 232 h 241"/>
                <a:gd name="T64" fmla="*/ 186 w 904"/>
                <a:gd name="T65" fmla="*/ 236 h 241"/>
                <a:gd name="T66" fmla="*/ 190 w 904"/>
                <a:gd name="T67" fmla="*/ 240 h 241"/>
                <a:gd name="T68" fmla="*/ 195 w 904"/>
                <a:gd name="T69" fmla="*/ 241 h 241"/>
                <a:gd name="T70" fmla="*/ 742 w 904"/>
                <a:gd name="T71" fmla="*/ 241 h 241"/>
                <a:gd name="T72" fmla="*/ 747 w 904"/>
                <a:gd name="T73" fmla="*/ 239 h 241"/>
                <a:gd name="T74" fmla="*/ 752 w 904"/>
                <a:gd name="T75" fmla="*/ 234 h 241"/>
                <a:gd name="T76" fmla="*/ 754 w 904"/>
                <a:gd name="T77" fmla="*/ 229 h 241"/>
                <a:gd name="T78" fmla="*/ 754 w 904"/>
                <a:gd name="T79" fmla="*/ 223 h 241"/>
                <a:gd name="T80" fmla="*/ 752 w 904"/>
                <a:gd name="T81" fmla="*/ 218 h 241"/>
                <a:gd name="T82" fmla="*/ 747 w 904"/>
                <a:gd name="T83" fmla="*/ 213 h 241"/>
                <a:gd name="T84" fmla="*/ 742 w 904"/>
                <a:gd name="T85" fmla="*/ 211 h 241"/>
                <a:gd name="T86" fmla="*/ 468 w 904"/>
                <a:gd name="T87" fmla="*/ 211 h 241"/>
                <a:gd name="T88" fmla="*/ 829 w 904"/>
                <a:gd name="T89" fmla="*/ 150 h 241"/>
                <a:gd name="T90" fmla="*/ 845 w 904"/>
                <a:gd name="T91" fmla="*/ 149 h 241"/>
                <a:gd name="T92" fmla="*/ 859 w 904"/>
                <a:gd name="T93" fmla="*/ 145 h 241"/>
                <a:gd name="T94" fmla="*/ 871 w 904"/>
                <a:gd name="T95" fmla="*/ 137 h 241"/>
                <a:gd name="T96" fmla="*/ 882 w 904"/>
                <a:gd name="T97" fmla="*/ 128 h 241"/>
                <a:gd name="T98" fmla="*/ 892 w 904"/>
                <a:gd name="T99" fmla="*/ 117 h 241"/>
                <a:gd name="T100" fmla="*/ 899 w 904"/>
                <a:gd name="T101" fmla="*/ 104 h 241"/>
                <a:gd name="T102" fmla="*/ 903 w 904"/>
                <a:gd name="T103" fmla="*/ 90 h 241"/>
                <a:gd name="T104" fmla="*/ 904 w 904"/>
                <a:gd name="T105" fmla="*/ 75 h 241"/>
                <a:gd name="T106" fmla="*/ 0 w 904"/>
                <a:gd name="T107"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04" h="241">
                  <a:moveTo>
                    <a:pt x="452" y="29"/>
                  </a:moveTo>
                  <a:lnTo>
                    <a:pt x="459" y="29"/>
                  </a:lnTo>
                  <a:lnTo>
                    <a:pt x="464" y="32"/>
                  </a:lnTo>
                  <a:lnTo>
                    <a:pt x="469" y="35"/>
                  </a:lnTo>
                  <a:lnTo>
                    <a:pt x="473" y="38"/>
                  </a:lnTo>
                  <a:lnTo>
                    <a:pt x="478" y="43"/>
                  </a:lnTo>
                  <a:lnTo>
                    <a:pt x="480" y="48"/>
                  </a:lnTo>
                  <a:lnTo>
                    <a:pt x="482" y="54"/>
                  </a:lnTo>
                  <a:lnTo>
                    <a:pt x="482" y="59"/>
                  </a:lnTo>
                  <a:lnTo>
                    <a:pt x="482" y="66"/>
                  </a:lnTo>
                  <a:lnTo>
                    <a:pt x="480" y="71"/>
                  </a:lnTo>
                  <a:lnTo>
                    <a:pt x="478" y="77"/>
                  </a:lnTo>
                  <a:lnTo>
                    <a:pt x="473" y="81"/>
                  </a:lnTo>
                  <a:lnTo>
                    <a:pt x="469" y="85"/>
                  </a:lnTo>
                  <a:lnTo>
                    <a:pt x="464" y="87"/>
                  </a:lnTo>
                  <a:lnTo>
                    <a:pt x="459" y="89"/>
                  </a:lnTo>
                  <a:lnTo>
                    <a:pt x="452" y="90"/>
                  </a:lnTo>
                  <a:lnTo>
                    <a:pt x="447" y="89"/>
                  </a:lnTo>
                  <a:lnTo>
                    <a:pt x="440" y="87"/>
                  </a:lnTo>
                  <a:lnTo>
                    <a:pt x="436" y="85"/>
                  </a:lnTo>
                  <a:lnTo>
                    <a:pt x="431" y="81"/>
                  </a:lnTo>
                  <a:lnTo>
                    <a:pt x="427" y="77"/>
                  </a:lnTo>
                  <a:lnTo>
                    <a:pt x="424" y="71"/>
                  </a:lnTo>
                  <a:lnTo>
                    <a:pt x="422" y="66"/>
                  </a:lnTo>
                  <a:lnTo>
                    <a:pt x="422" y="59"/>
                  </a:lnTo>
                  <a:lnTo>
                    <a:pt x="422" y="54"/>
                  </a:lnTo>
                  <a:lnTo>
                    <a:pt x="424" y="48"/>
                  </a:lnTo>
                  <a:lnTo>
                    <a:pt x="427" y="43"/>
                  </a:lnTo>
                  <a:lnTo>
                    <a:pt x="431" y="38"/>
                  </a:lnTo>
                  <a:lnTo>
                    <a:pt x="436" y="35"/>
                  </a:lnTo>
                  <a:lnTo>
                    <a:pt x="440" y="32"/>
                  </a:lnTo>
                  <a:lnTo>
                    <a:pt x="447" y="31"/>
                  </a:lnTo>
                  <a:lnTo>
                    <a:pt x="452" y="29"/>
                  </a:lnTo>
                  <a:lnTo>
                    <a:pt x="452" y="29"/>
                  </a:lnTo>
                  <a:close/>
                  <a:moveTo>
                    <a:pt x="0" y="75"/>
                  </a:moveTo>
                  <a:lnTo>
                    <a:pt x="0" y="83"/>
                  </a:lnTo>
                  <a:lnTo>
                    <a:pt x="1" y="90"/>
                  </a:lnTo>
                  <a:lnTo>
                    <a:pt x="3" y="97"/>
                  </a:lnTo>
                  <a:lnTo>
                    <a:pt x="5" y="104"/>
                  </a:lnTo>
                  <a:lnTo>
                    <a:pt x="9" y="110"/>
                  </a:lnTo>
                  <a:lnTo>
                    <a:pt x="12" y="117"/>
                  </a:lnTo>
                  <a:lnTo>
                    <a:pt x="16" y="122"/>
                  </a:lnTo>
                  <a:lnTo>
                    <a:pt x="22" y="128"/>
                  </a:lnTo>
                  <a:lnTo>
                    <a:pt x="27" y="132"/>
                  </a:lnTo>
                  <a:lnTo>
                    <a:pt x="33" y="137"/>
                  </a:lnTo>
                  <a:lnTo>
                    <a:pt x="40" y="141"/>
                  </a:lnTo>
                  <a:lnTo>
                    <a:pt x="46" y="145"/>
                  </a:lnTo>
                  <a:lnTo>
                    <a:pt x="53" y="147"/>
                  </a:lnTo>
                  <a:lnTo>
                    <a:pt x="59" y="149"/>
                  </a:lnTo>
                  <a:lnTo>
                    <a:pt x="67" y="150"/>
                  </a:lnTo>
                  <a:lnTo>
                    <a:pt x="75" y="150"/>
                  </a:lnTo>
                  <a:lnTo>
                    <a:pt x="437" y="150"/>
                  </a:lnTo>
                  <a:lnTo>
                    <a:pt x="437" y="211"/>
                  </a:lnTo>
                  <a:lnTo>
                    <a:pt x="195" y="211"/>
                  </a:lnTo>
                  <a:lnTo>
                    <a:pt x="192" y="211"/>
                  </a:lnTo>
                  <a:lnTo>
                    <a:pt x="190" y="212"/>
                  </a:lnTo>
                  <a:lnTo>
                    <a:pt x="188" y="213"/>
                  </a:lnTo>
                  <a:lnTo>
                    <a:pt x="186" y="215"/>
                  </a:lnTo>
                  <a:lnTo>
                    <a:pt x="183" y="218"/>
                  </a:lnTo>
                  <a:lnTo>
                    <a:pt x="182" y="220"/>
                  </a:lnTo>
                  <a:lnTo>
                    <a:pt x="181" y="223"/>
                  </a:lnTo>
                  <a:lnTo>
                    <a:pt x="181" y="225"/>
                  </a:lnTo>
                  <a:lnTo>
                    <a:pt x="181" y="229"/>
                  </a:lnTo>
                  <a:lnTo>
                    <a:pt x="182" y="232"/>
                  </a:lnTo>
                  <a:lnTo>
                    <a:pt x="183" y="234"/>
                  </a:lnTo>
                  <a:lnTo>
                    <a:pt x="186" y="236"/>
                  </a:lnTo>
                  <a:lnTo>
                    <a:pt x="188" y="239"/>
                  </a:lnTo>
                  <a:lnTo>
                    <a:pt x="190" y="240"/>
                  </a:lnTo>
                  <a:lnTo>
                    <a:pt x="192" y="241"/>
                  </a:lnTo>
                  <a:lnTo>
                    <a:pt x="195" y="241"/>
                  </a:lnTo>
                  <a:lnTo>
                    <a:pt x="739" y="241"/>
                  </a:lnTo>
                  <a:lnTo>
                    <a:pt x="742" y="241"/>
                  </a:lnTo>
                  <a:lnTo>
                    <a:pt x="745" y="240"/>
                  </a:lnTo>
                  <a:lnTo>
                    <a:pt x="747" y="239"/>
                  </a:lnTo>
                  <a:lnTo>
                    <a:pt x="750" y="236"/>
                  </a:lnTo>
                  <a:lnTo>
                    <a:pt x="752" y="234"/>
                  </a:lnTo>
                  <a:lnTo>
                    <a:pt x="753" y="232"/>
                  </a:lnTo>
                  <a:lnTo>
                    <a:pt x="754" y="229"/>
                  </a:lnTo>
                  <a:lnTo>
                    <a:pt x="754" y="225"/>
                  </a:lnTo>
                  <a:lnTo>
                    <a:pt x="754" y="223"/>
                  </a:lnTo>
                  <a:lnTo>
                    <a:pt x="753" y="220"/>
                  </a:lnTo>
                  <a:lnTo>
                    <a:pt x="752" y="218"/>
                  </a:lnTo>
                  <a:lnTo>
                    <a:pt x="750" y="215"/>
                  </a:lnTo>
                  <a:lnTo>
                    <a:pt x="747" y="213"/>
                  </a:lnTo>
                  <a:lnTo>
                    <a:pt x="745" y="212"/>
                  </a:lnTo>
                  <a:lnTo>
                    <a:pt x="742" y="211"/>
                  </a:lnTo>
                  <a:lnTo>
                    <a:pt x="739" y="211"/>
                  </a:lnTo>
                  <a:lnTo>
                    <a:pt x="468" y="211"/>
                  </a:lnTo>
                  <a:lnTo>
                    <a:pt x="468" y="150"/>
                  </a:lnTo>
                  <a:lnTo>
                    <a:pt x="829" y="150"/>
                  </a:lnTo>
                  <a:lnTo>
                    <a:pt x="837" y="150"/>
                  </a:lnTo>
                  <a:lnTo>
                    <a:pt x="845" y="149"/>
                  </a:lnTo>
                  <a:lnTo>
                    <a:pt x="851" y="147"/>
                  </a:lnTo>
                  <a:lnTo>
                    <a:pt x="859" y="145"/>
                  </a:lnTo>
                  <a:lnTo>
                    <a:pt x="866" y="141"/>
                  </a:lnTo>
                  <a:lnTo>
                    <a:pt x="871" y="137"/>
                  </a:lnTo>
                  <a:lnTo>
                    <a:pt x="877" y="132"/>
                  </a:lnTo>
                  <a:lnTo>
                    <a:pt x="882" y="128"/>
                  </a:lnTo>
                  <a:lnTo>
                    <a:pt x="888" y="122"/>
                  </a:lnTo>
                  <a:lnTo>
                    <a:pt x="892" y="117"/>
                  </a:lnTo>
                  <a:lnTo>
                    <a:pt x="896" y="110"/>
                  </a:lnTo>
                  <a:lnTo>
                    <a:pt x="899" y="104"/>
                  </a:lnTo>
                  <a:lnTo>
                    <a:pt x="901" y="97"/>
                  </a:lnTo>
                  <a:lnTo>
                    <a:pt x="903" y="90"/>
                  </a:lnTo>
                  <a:lnTo>
                    <a:pt x="904" y="83"/>
                  </a:lnTo>
                  <a:lnTo>
                    <a:pt x="904" y="75"/>
                  </a:lnTo>
                  <a:lnTo>
                    <a:pt x="904" y="0"/>
                  </a:lnTo>
                  <a:lnTo>
                    <a:pt x="0" y="0"/>
                  </a:lnTo>
                  <a:lnTo>
                    <a:pt x="0" y="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30">
            <a:extLst>
              <a:ext uri="{FF2B5EF4-FFF2-40B4-BE49-F238E27FC236}">
                <a16:creationId xmlns:a16="http://schemas.microsoft.com/office/drawing/2014/main" id="{828941B7-E1E7-4D10-8D66-03C1CC1C41EF}"/>
              </a:ext>
            </a:extLst>
          </p:cNvPr>
          <p:cNvGrpSpPr/>
          <p:nvPr/>
        </p:nvGrpSpPr>
        <p:grpSpPr>
          <a:xfrm>
            <a:off x="4277123" y="2252176"/>
            <a:ext cx="287338" cy="258762"/>
            <a:chOff x="304800" y="5129213"/>
            <a:chExt cx="287338" cy="258762"/>
          </a:xfrm>
          <a:solidFill>
            <a:schemeClr val="bg1"/>
          </a:solidFill>
        </p:grpSpPr>
        <p:sp>
          <p:nvSpPr>
            <p:cNvPr id="20" name="Freeform 1630">
              <a:extLst>
                <a:ext uri="{FF2B5EF4-FFF2-40B4-BE49-F238E27FC236}">
                  <a16:creationId xmlns:a16="http://schemas.microsoft.com/office/drawing/2014/main" id="{8F9ACFAB-F03D-4C24-9664-79056E3BD7F5}"/>
                </a:ext>
              </a:extLst>
            </p:cNvPr>
            <p:cNvSpPr>
              <a:spLocks/>
            </p:cNvSpPr>
            <p:nvPr/>
          </p:nvSpPr>
          <p:spPr bwMode="auto">
            <a:xfrm>
              <a:off x="381000" y="5224463"/>
              <a:ext cx="134938" cy="38100"/>
            </a:xfrm>
            <a:custGeom>
              <a:avLst/>
              <a:gdLst>
                <a:gd name="T0" fmla="*/ 176 w 423"/>
                <a:gd name="T1" fmla="*/ 120 h 120"/>
                <a:gd name="T2" fmla="*/ 247 w 423"/>
                <a:gd name="T3" fmla="*/ 120 h 120"/>
                <a:gd name="T4" fmla="*/ 252 w 423"/>
                <a:gd name="T5" fmla="*/ 108 h 120"/>
                <a:gd name="T6" fmla="*/ 260 w 423"/>
                <a:gd name="T7" fmla="*/ 97 h 120"/>
                <a:gd name="T8" fmla="*/ 269 w 423"/>
                <a:gd name="T9" fmla="*/ 86 h 120"/>
                <a:gd name="T10" fmla="*/ 280 w 423"/>
                <a:gd name="T11" fmla="*/ 77 h 120"/>
                <a:gd name="T12" fmla="*/ 291 w 423"/>
                <a:gd name="T13" fmla="*/ 71 h 120"/>
                <a:gd name="T14" fmla="*/ 304 w 423"/>
                <a:gd name="T15" fmla="*/ 65 h 120"/>
                <a:gd name="T16" fmla="*/ 311 w 423"/>
                <a:gd name="T17" fmla="*/ 63 h 120"/>
                <a:gd name="T18" fmla="*/ 318 w 423"/>
                <a:gd name="T19" fmla="*/ 62 h 120"/>
                <a:gd name="T20" fmla="*/ 325 w 423"/>
                <a:gd name="T21" fmla="*/ 61 h 120"/>
                <a:gd name="T22" fmla="*/ 332 w 423"/>
                <a:gd name="T23" fmla="*/ 61 h 120"/>
                <a:gd name="T24" fmla="*/ 423 w 423"/>
                <a:gd name="T25" fmla="*/ 61 h 120"/>
                <a:gd name="T26" fmla="*/ 423 w 423"/>
                <a:gd name="T27" fmla="*/ 31 h 120"/>
                <a:gd name="T28" fmla="*/ 423 w 423"/>
                <a:gd name="T29" fmla="*/ 22 h 120"/>
                <a:gd name="T30" fmla="*/ 420 w 423"/>
                <a:gd name="T31" fmla="*/ 14 h 120"/>
                <a:gd name="T32" fmla="*/ 418 w 423"/>
                <a:gd name="T33" fmla="*/ 8 h 120"/>
                <a:gd name="T34" fmla="*/ 415 w 423"/>
                <a:gd name="T35" fmla="*/ 0 h 120"/>
                <a:gd name="T36" fmla="*/ 363 w 423"/>
                <a:gd name="T37" fmla="*/ 0 h 120"/>
                <a:gd name="T38" fmla="*/ 61 w 423"/>
                <a:gd name="T39" fmla="*/ 0 h 120"/>
                <a:gd name="T40" fmla="*/ 9 w 423"/>
                <a:gd name="T41" fmla="*/ 0 h 120"/>
                <a:gd name="T42" fmla="*/ 6 w 423"/>
                <a:gd name="T43" fmla="*/ 8 h 120"/>
                <a:gd name="T44" fmla="*/ 2 w 423"/>
                <a:gd name="T45" fmla="*/ 14 h 120"/>
                <a:gd name="T46" fmla="*/ 1 w 423"/>
                <a:gd name="T47" fmla="*/ 22 h 120"/>
                <a:gd name="T48" fmla="*/ 0 w 423"/>
                <a:gd name="T49" fmla="*/ 31 h 120"/>
                <a:gd name="T50" fmla="*/ 0 w 423"/>
                <a:gd name="T51" fmla="*/ 61 h 120"/>
                <a:gd name="T52" fmla="*/ 91 w 423"/>
                <a:gd name="T53" fmla="*/ 61 h 120"/>
                <a:gd name="T54" fmla="*/ 99 w 423"/>
                <a:gd name="T55" fmla="*/ 61 h 120"/>
                <a:gd name="T56" fmla="*/ 105 w 423"/>
                <a:gd name="T57" fmla="*/ 62 h 120"/>
                <a:gd name="T58" fmla="*/ 112 w 423"/>
                <a:gd name="T59" fmla="*/ 63 h 120"/>
                <a:gd name="T60" fmla="*/ 120 w 423"/>
                <a:gd name="T61" fmla="*/ 65 h 120"/>
                <a:gd name="T62" fmla="*/ 132 w 423"/>
                <a:gd name="T63" fmla="*/ 71 h 120"/>
                <a:gd name="T64" fmla="*/ 144 w 423"/>
                <a:gd name="T65" fmla="*/ 77 h 120"/>
                <a:gd name="T66" fmla="*/ 154 w 423"/>
                <a:gd name="T67" fmla="*/ 86 h 120"/>
                <a:gd name="T68" fmla="*/ 163 w 423"/>
                <a:gd name="T69" fmla="*/ 97 h 120"/>
                <a:gd name="T70" fmla="*/ 170 w 423"/>
                <a:gd name="T71" fmla="*/ 108 h 120"/>
                <a:gd name="T72" fmla="*/ 176 w 423"/>
                <a:gd name="T73"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3" h="120">
                  <a:moveTo>
                    <a:pt x="176" y="120"/>
                  </a:moveTo>
                  <a:lnTo>
                    <a:pt x="247" y="120"/>
                  </a:lnTo>
                  <a:lnTo>
                    <a:pt x="252" y="108"/>
                  </a:lnTo>
                  <a:lnTo>
                    <a:pt x="260" y="97"/>
                  </a:lnTo>
                  <a:lnTo>
                    <a:pt x="269" y="86"/>
                  </a:lnTo>
                  <a:lnTo>
                    <a:pt x="280" y="77"/>
                  </a:lnTo>
                  <a:lnTo>
                    <a:pt x="291" y="71"/>
                  </a:lnTo>
                  <a:lnTo>
                    <a:pt x="304" y="65"/>
                  </a:lnTo>
                  <a:lnTo>
                    <a:pt x="311" y="63"/>
                  </a:lnTo>
                  <a:lnTo>
                    <a:pt x="318" y="62"/>
                  </a:lnTo>
                  <a:lnTo>
                    <a:pt x="325" y="61"/>
                  </a:lnTo>
                  <a:lnTo>
                    <a:pt x="332" y="61"/>
                  </a:lnTo>
                  <a:lnTo>
                    <a:pt x="423" y="61"/>
                  </a:lnTo>
                  <a:lnTo>
                    <a:pt x="423" y="31"/>
                  </a:lnTo>
                  <a:lnTo>
                    <a:pt x="423" y="22"/>
                  </a:lnTo>
                  <a:lnTo>
                    <a:pt x="420" y="14"/>
                  </a:lnTo>
                  <a:lnTo>
                    <a:pt x="418" y="8"/>
                  </a:lnTo>
                  <a:lnTo>
                    <a:pt x="415" y="0"/>
                  </a:lnTo>
                  <a:lnTo>
                    <a:pt x="363" y="0"/>
                  </a:lnTo>
                  <a:lnTo>
                    <a:pt x="61" y="0"/>
                  </a:lnTo>
                  <a:lnTo>
                    <a:pt x="9" y="0"/>
                  </a:lnTo>
                  <a:lnTo>
                    <a:pt x="6" y="8"/>
                  </a:lnTo>
                  <a:lnTo>
                    <a:pt x="2" y="14"/>
                  </a:lnTo>
                  <a:lnTo>
                    <a:pt x="1" y="22"/>
                  </a:lnTo>
                  <a:lnTo>
                    <a:pt x="0" y="31"/>
                  </a:lnTo>
                  <a:lnTo>
                    <a:pt x="0" y="61"/>
                  </a:lnTo>
                  <a:lnTo>
                    <a:pt x="91" y="61"/>
                  </a:lnTo>
                  <a:lnTo>
                    <a:pt x="99" y="61"/>
                  </a:lnTo>
                  <a:lnTo>
                    <a:pt x="105" y="62"/>
                  </a:lnTo>
                  <a:lnTo>
                    <a:pt x="112" y="63"/>
                  </a:lnTo>
                  <a:lnTo>
                    <a:pt x="120" y="65"/>
                  </a:lnTo>
                  <a:lnTo>
                    <a:pt x="132" y="71"/>
                  </a:lnTo>
                  <a:lnTo>
                    <a:pt x="144" y="77"/>
                  </a:lnTo>
                  <a:lnTo>
                    <a:pt x="154" y="86"/>
                  </a:lnTo>
                  <a:lnTo>
                    <a:pt x="163" y="97"/>
                  </a:lnTo>
                  <a:lnTo>
                    <a:pt x="170" y="108"/>
                  </a:lnTo>
                  <a:lnTo>
                    <a:pt x="176" y="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631">
              <a:extLst>
                <a:ext uri="{FF2B5EF4-FFF2-40B4-BE49-F238E27FC236}">
                  <a16:creationId xmlns:a16="http://schemas.microsoft.com/office/drawing/2014/main" id="{679ECA21-66F0-4106-9579-4E41A296738B}"/>
                </a:ext>
              </a:extLst>
            </p:cNvPr>
            <p:cNvSpPr>
              <a:spLocks noEditPoints="1"/>
            </p:cNvSpPr>
            <p:nvPr/>
          </p:nvSpPr>
          <p:spPr bwMode="auto">
            <a:xfrm>
              <a:off x="390525" y="5129213"/>
              <a:ext cx="115888" cy="85725"/>
            </a:xfrm>
            <a:custGeom>
              <a:avLst/>
              <a:gdLst>
                <a:gd name="T0" fmla="*/ 60 w 362"/>
                <a:gd name="T1" fmla="*/ 72 h 271"/>
                <a:gd name="T2" fmla="*/ 62 w 362"/>
                <a:gd name="T3" fmla="*/ 66 h 271"/>
                <a:gd name="T4" fmla="*/ 66 w 362"/>
                <a:gd name="T5" fmla="*/ 62 h 271"/>
                <a:gd name="T6" fmla="*/ 72 w 362"/>
                <a:gd name="T7" fmla="*/ 60 h 271"/>
                <a:gd name="T8" fmla="*/ 287 w 362"/>
                <a:gd name="T9" fmla="*/ 60 h 271"/>
                <a:gd name="T10" fmla="*/ 292 w 362"/>
                <a:gd name="T11" fmla="*/ 61 h 271"/>
                <a:gd name="T12" fmla="*/ 297 w 362"/>
                <a:gd name="T13" fmla="*/ 64 h 271"/>
                <a:gd name="T14" fmla="*/ 300 w 362"/>
                <a:gd name="T15" fmla="*/ 70 h 271"/>
                <a:gd name="T16" fmla="*/ 301 w 362"/>
                <a:gd name="T17" fmla="*/ 75 h 271"/>
                <a:gd name="T18" fmla="*/ 301 w 362"/>
                <a:gd name="T19" fmla="*/ 229 h 271"/>
                <a:gd name="T20" fmla="*/ 299 w 362"/>
                <a:gd name="T21" fmla="*/ 234 h 271"/>
                <a:gd name="T22" fmla="*/ 294 w 362"/>
                <a:gd name="T23" fmla="*/ 239 h 271"/>
                <a:gd name="T24" fmla="*/ 289 w 362"/>
                <a:gd name="T25" fmla="*/ 241 h 271"/>
                <a:gd name="T26" fmla="*/ 75 w 362"/>
                <a:gd name="T27" fmla="*/ 241 h 271"/>
                <a:gd name="T28" fmla="*/ 69 w 362"/>
                <a:gd name="T29" fmla="*/ 240 h 271"/>
                <a:gd name="T30" fmla="*/ 64 w 362"/>
                <a:gd name="T31" fmla="*/ 237 h 271"/>
                <a:gd name="T32" fmla="*/ 61 w 362"/>
                <a:gd name="T33" fmla="*/ 231 h 271"/>
                <a:gd name="T34" fmla="*/ 60 w 362"/>
                <a:gd name="T35" fmla="*/ 226 h 271"/>
                <a:gd name="T36" fmla="*/ 332 w 362"/>
                <a:gd name="T37" fmla="*/ 271 h 271"/>
                <a:gd name="T38" fmla="*/ 362 w 362"/>
                <a:gd name="T39" fmla="*/ 60 h 271"/>
                <a:gd name="T40" fmla="*/ 361 w 362"/>
                <a:gd name="T41" fmla="*/ 47 h 271"/>
                <a:gd name="T42" fmla="*/ 357 w 362"/>
                <a:gd name="T43" fmla="*/ 36 h 271"/>
                <a:gd name="T44" fmla="*/ 352 w 362"/>
                <a:gd name="T45" fmla="*/ 26 h 271"/>
                <a:gd name="T46" fmla="*/ 344 w 362"/>
                <a:gd name="T47" fmla="*/ 18 h 271"/>
                <a:gd name="T48" fmla="*/ 335 w 362"/>
                <a:gd name="T49" fmla="*/ 10 h 271"/>
                <a:gd name="T50" fmla="*/ 325 w 362"/>
                <a:gd name="T51" fmla="*/ 4 h 271"/>
                <a:gd name="T52" fmla="*/ 313 w 362"/>
                <a:gd name="T53" fmla="*/ 1 h 271"/>
                <a:gd name="T54" fmla="*/ 301 w 362"/>
                <a:gd name="T55" fmla="*/ 0 h 271"/>
                <a:gd name="T56" fmla="*/ 54 w 362"/>
                <a:gd name="T57" fmla="*/ 0 h 271"/>
                <a:gd name="T58" fmla="*/ 42 w 362"/>
                <a:gd name="T59" fmla="*/ 2 h 271"/>
                <a:gd name="T60" fmla="*/ 31 w 362"/>
                <a:gd name="T61" fmla="*/ 7 h 271"/>
                <a:gd name="T62" fmla="*/ 21 w 362"/>
                <a:gd name="T63" fmla="*/ 13 h 271"/>
                <a:gd name="T64" fmla="*/ 13 w 362"/>
                <a:gd name="T65" fmla="*/ 21 h 271"/>
                <a:gd name="T66" fmla="*/ 7 w 362"/>
                <a:gd name="T67" fmla="*/ 31 h 271"/>
                <a:gd name="T68" fmla="*/ 2 w 362"/>
                <a:gd name="T69" fmla="*/ 42 h 271"/>
                <a:gd name="T70" fmla="*/ 0 w 362"/>
                <a:gd name="T71" fmla="*/ 54 h 271"/>
                <a:gd name="T72" fmla="*/ 0 w 362"/>
                <a:gd name="T73" fmla="*/ 271 h 271"/>
                <a:gd name="T74" fmla="*/ 332 w 362"/>
                <a:gd name="T75" fmla="*/ 271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2" h="271">
                  <a:moveTo>
                    <a:pt x="60" y="75"/>
                  </a:moveTo>
                  <a:lnTo>
                    <a:pt x="60" y="72"/>
                  </a:lnTo>
                  <a:lnTo>
                    <a:pt x="61" y="68"/>
                  </a:lnTo>
                  <a:lnTo>
                    <a:pt x="62" y="66"/>
                  </a:lnTo>
                  <a:lnTo>
                    <a:pt x="64" y="64"/>
                  </a:lnTo>
                  <a:lnTo>
                    <a:pt x="66" y="62"/>
                  </a:lnTo>
                  <a:lnTo>
                    <a:pt x="69" y="61"/>
                  </a:lnTo>
                  <a:lnTo>
                    <a:pt x="72" y="60"/>
                  </a:lnTo>
                  <a:lnTo>
                    <a:pt x="75" y="60"/>
                  </a:lnTo>
                  <a:lnTo>
                    <a:pt x="287" y="60"/>
                  </a:lnTo>
                  <a:lnTo>
                    <a:pt x="289" y="60"/>
                  </a:lnTo>
                  <a:lnTo>
                    <a:pt x="292" y="61"/>
                  </a:lnTo>
                  <a:lnTo>
                    <a:pt x="294" y="62"/>
                  </a:lnTo>
                  <a:lnTo>
                    <a:pt x="297" y="64"/>
                  </a:lnTo>
                  <a:lnTo>
                    <a:pt x="299" y="66"/>
                  </a:lnTo>
                  <a:lnTo>
                    <a:pt x="300" y="70"/>
                  </a:lnTo>
                  <a:lnTo>
                    <a:pt x="301" y="72"/>
                  </a:lnTo>
                  <a:lnTo>
                    <a:pt x="301" y="75"/>
                  </a:lnTo>
                  <a:lnTo>
                    <a:pt x="301" y="226"/>
                  </a:lnTo>
                  <a:lnTo>
                    <a:pt x="301" y="229"/>
                  </a:lnTo>
                  <a:lnTo>
                    <a:pt x="300" y="231"/>
                  </a:lnTo>
                  <a:lnTo>
                    <a:pt x="299" y="234"/>
                  </a:lnTo>
                  <a:lnTo>
                    <a:pt x="297" y="237"/>
                  </a:lnTo>
                  <a:lnTo>
                    <a:pt x="294" y="239"/>
                  </a:lnTo>
                  <a:lnTo>
                    <a:pt x="292" y="240"/>
                  </a:lnTo>
                  <a:lnTo>
                    <a:pt x="289" y="241"/>
                  </a:lnTo>
                  <a:lnTo>
                    <a:pt x="287" y="241"/>
                  </a:lnTo>
                  <a:lnTo>
                    <a:pt x="75" y="241"/>
                  </a:lnTo>
                  <a:lnTo>
                    <a:pt x="72" y="241"/>
                  </a:lnTo>
                  <a:lnTo>
                    <a:pt x="69" y="240"/>
                  </a:lnTo>
                  <a:lnTo>
                    <a:pt x="66" y="239"/>
                  </a:lnTo>
                  <a:lnTo>
                    <a:pt x="64" y="237"/>
                  </a:lnTo>
                  <a:lnTo>
                    <a:pt x="62" y="234"/>
                  </a:lnTo>
                  <a:lnTo>
                    <a:pt x="61" y="231"/>
                  </a:lnTo>
                  <a:lnTo>
                    <a:pt x="60" y="229"/>
                  </a:lnTo>
                  <a:lnTo>
                    <a:pt x="60" y="226"/>
                  </a:lnTo>
                  <a:lnTo>
                    <a:pt x="60" y="75"/>
                  </a:lnTo>
                  <a:close/>
                  <a:moveTo>
                    <a:pt x="332" y="271"/>
                  </a:moveTo>
                  <a:lnTo>
                    <a:pt x="362" y="271"/>
                  </a:lnTo>
                  <a:lnTo>
                    <a:pt x="362" y="60"/>
                  </a:lnTo>
                  <a:lnTo>
                    <a:pt x="362" y="54"/>
                  </a:lnTo>
                  <a:lnTo>
                    <a:pt x="361" y="47"/>
                  </a:lnTo>
                  <a:lnTo>
                    <a:pt x="358" y="42"/>
                  </a:lnTo>
                  <a:lnTo>
                    <a:pt x="357" y="36"/>
                  </a:lnTo>
                  <a:lnTo>
                    <a:pt x="354" y="31"/>
                  </a:lnTo>
                  <a:lnTo>
                    <a:pt x="352" y="26"/>
                  </a:lnTo>
                  <a:lnTo>
                    <a:pt x="347" y="21"/>
                  </a:lnTo>
                  <a:lnTo>
                    <a:pt x="344" y="18"/>
                  </a:lnTo>
                  <a:lnTo>
                    <a:pt x="340" y="13"/>
                  </a:lnTo>
                  <a:lnTo>
                    <a:pt x="335" y="10"/>
                  </a:lnTo>
                  <a:lnTo>
                    <a:pt x="330" y="7"/>
                  </a:lnTo>
                  <a:lnTo>
                    <a:pt x="325" y="4"/>
                  </a:lnTo>
                  <a:lnTo>
                    <a:pt x="320" y="2"/>
                  </a:lnTo>
                  <a:lnTo>
                    <a:pt x="313" y="1"/>
                  </a:lnTo>
                  <a:lnTo>
                    <a:pt x="308" y="0"/>
                  </a:lnTo>
                  <a:lnTo>
                    <a:pt x="301" y="0"/>
                  </a:lnTo>
                  <a:lnTo>
                    <a:pt x="60" y="0"/>
                  </a:lnTo>
                  <a:lnTo>
                    <a:pt x="54" y="0"/>
                  </a:lnTo>
                  <a:lnTo>
                    <a:pt x="48" y="1"/>
                  </a:lnTo>
                  <a:lnTo>
                    <a:pt x="42" y="2"/>
                  </a:lnTo>
                  <a:lnTo>
                    <a:pt x="37" y="4"/>
                  </a:lnTo>
                  <a:lnTo>
                    <a:pt x="31" y="7"/>
                  </a:lnTo>
                  <a:lnTo>
                    <a:pt x="27" y="10"/>
                  </a:lnTo>
                  <a:lnTo>
                    <a:pt x="21" y="13"/>
                  </a:lnTo>
                  <a:lnTo>
                    <a:pt x="18" y="18"/>
                  </a:lnTo>
                  <a:lnTo>
                    <a:pt x="13" y="21"/>
                  </a:lnTo>
                  <a:lnTo>
                    <a:pt x="10" y="26"/>
                  </a:lnTo>
                  <a:lnTo>
                    <a:pt x="7" y="31"/>
                  </a:lnTo>
                  <a:lnTo>
                    <a:pt x="5" y="36"/>
                  </a:lnTo>
                  <a:lnTo>
                    <a:pt x="2" y="42"/>
                  </a:lnTo>
                  <a:lnTo>
                    <a:pt x="1" y="47"/>
                  </a:lnTo>
                  <a:lnTo>
                    <a:pt x="0" y="54"/>
                  </a:lnTo>
                  <a:lnTo>
                    <a:pt x="0" y="60"/>
                  </a:lnTo>
                  <a:lnTo>
                    <a:pt x="0" y="271"/>
                  </a:lnTo>
                  <a:lnTo>
                    <a:pt x="30" y="271"/>
                  </a:lnTo>
                  <a:lnTo>
                    <a:pt x="332" y="2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632">
              <a:extLst>
                <a:ext uri="{FF2B5EF4-FFF2-40B4-BE49-F238E27FC236}">
                  <a16:creationId xmlns:a16="http://schemas.microsoft.com/office/drawing/2014/main" id="{6D449B64-2E13-4E27-81C1-D794D5B57D39}"/>
                </a:ext>
              </a:extLst>
            </p:cNvPr>
            <p:cNvSpPr>
              <a:spLocks/>
            </p:cNvSpPr>
            <p:nvPr/>
          </p:nvSpPr>
          <p:spPr bwMode="auto">
            <a:xfrm>
              <a:off x="457200" y="5349875"/>
              <a:ext cx="134938" cy="38100"/>
            </a:xfrm>
            <a:custGeom>
              <a:avLst/>
              <a:gdLst>
                <a:gd name="T0" fmla="*/ 422 w 423"/>
                <a:gd name="T1" fmla="*/ 18 h 121"/>
                <a:gd name="T2" fmla="*/ 422 w 423"/>
                <a:gd name="T3" fmla="*/ 17 h 121"/>
                <a:gd name="T4" fmla="*/ 422 w 423"/>
                <a:gd name="T5" fmla="*/ 17 h 121"/>
                <a:gd name="T6" fmla="*/ 419 w 423"/>
                <a:gd name="T7" fmla="*/ 10 h 121"/>
                <a:gd name="T8" fmla="*/ 417 w 423"/>
                <a:gd name="T9" fmla="*/ 5 h 121"/>
                <a:gd name="T10" fmla="*/ 417 w 423"/>
                <a:gd name="T11" fmla="*/ 4 h 121"/>
                <a:gd name="T12" fmla="*/ 416 w 423"/>
                <a:gd name="T13" fmla="*/ 4 h 121"/>
                <a:gd name="T14" fmla="*/ 415 w 423"/>
                <a:gd name="T15" fmla="*/ 2 h 121"/>
                <a:gd name="T16" fmla="*/ 415 w 423"/>
                <a:gd name="T17" fmla="*/ 0 h 121"/>
                <a:gd name="T18" fmla="*/ 9 w 423"/>
                <a:gd name="T19" fmla="*/ 0 h 121"/>
                <a:gd name="T20" fmla="*/ 8 w 423"/>
                <a:gd name="T21" fmla="*/ 2 h 121"/>
                <a:gd name="T22" fmla="*/ 7 w 423"/>
                <a:gd name="T23" fmla="*/ 4 h 121"/>
                <a:gd name="T24" fmla="*/ 7 w 423"/>
                <a:gd name="T25" fmla="*/ 4 h 121"/>
                <a:gd name="T26" fmla="*/ 7 w 423"/>
                <a:gd name="T27" fmla="*/ 5 h 121"/>
                <a:gd name="T28" fmla="*/ 5 w 423"/>
                <a:gd name="T29" fmla="*/ 10 h 121"/>
                <a:gd name="T30" fmla="*/ 2 w 423"/>
                <a:gd name="T31" fmla="*/ 17 h 121"/>
                <a:gd name="T32" fmla="*/ 2 w 423"/>
                <a:gd name="T33" fmla="*/ 17 h 121"/>
                <a:gd name="T34" fmla="*/ 2 w 423"/>
                <a:gd name="T35" fmla="*/ 18 h 121"/>
                <a:gd name="T36" fmla="*/ 1 w 423"/>
                <a:gd name="T37" fmla="*/ 24 h 121"/>
                <a:gd name="T38" fmla="*/ 0 w 423"/>
                <a:gd name="T39" fmla="*/ 30 h 121"/>
                <a:gd name="T40" fmla="*/ 0 w 423"/>
                <a:gd name="T41" fmla="*/ 107 h 121"/>
                <a:gd name="T42" fmla="*/ 1 w 423"/>
                <a:gd name="T43" fmla="*/ 109 h 121"/>
                <a:gd name="T44" fmla="*/ 2 w 423"/>
                <a:gd name="T45" fmla="*/ 112 h 121"/>
                <a:gd name="T46" fmla="*/ 4 w 423"/>
                <a:gd name="T47" fmla="*/ 114 h 121"/>
                <a:gd name="T48" fmla="*/ 6 w 423"/>
                <a:gd name="T49" fmla="*/ 117 h 121"/>
                <a:gd name="T50" fmla="*/ 8 w 423"/>
                <a:gd name="T51" fmla="*/ 119 h 121"/>
                <a:gd name="T52" fmla="*/ 10 w 423"/>
                <a:gd name="T53" fmla="*/ 120 h 121"/>
                <a:gd name="T54" fmla="*/ 12 w 423"/>
                <a:gd name="T55" fmla="*/ 121 h 121"/>
                <a:gd name="T56" fmla="*/ 16 w 423"/>
                <a:gd name="T57" fmla="*/ 121 h 121"/>
                <a:gd name="T58" fmla="*/ 408 w 423"/>
                <a:gd name="T59" fmla="*/ 121 h 121"/>
                <a:gd name="T60" fmla="*/ 412 w 423"/>
                <a:gd name="T61" fmla="*/ 121 h 121"/>
                <a:gd name="T62" fmla="*/ 414 w 423"/>
                <a:gd name="T63" fmla="*/ 120 h 121"/>
                <a:gd name="T64" fmla="*/ 416 w 423"/>
                <a:gd name="T65" fmla="*/ 119 h 121"/>
                <a:gd name="T66" fmla="*/ 418 w 423"/>
                <a:gd name="T67" fmla="*/ 117 h 121"/>
                <a:gd name="T68" fmla="*/ 421 w 423"/>
                <a:gd name="T69" fmla="*/ 114 h 121"/>
                <a:gd name="T70" fmla="*/ 422 w 423"/>
                <a:gd name="T71" fmla="*/ 112 h 121"/>
                <a:gd name="T72" fmla="*/ 423 w 423"/>
                <a:gd name="T73" fmla="*/ 109 h 121"/>
                <a:gd name="T74" fmla="*/ 423 w 423"/>
                <a:gd name="T75" fmla="*/ 107 h 121"/>
                <a:gd name="T76" fmla="*/ 423 w 423"/>
                <a:gd name="T77" fmla="*/ 30 h 121"/>
                <a:gd name="T78" fmla="*/ 423 w 423"/>
                <a:gd name="T79" fmla="*/ 24 h 121"/>
                <a:gd name="T80" fmla="*/ 422 w 423"/>
                <a:gd name="T81"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3" h="121">
                  <a:moveTo>
                    <a:pt x="422" y="18"/>
                  </a:moveTo>
                  <a:lnTo>
                    <a:pt x="422" y="17"/>
                  </a:lnTo>
                  <a:lnTo>
                    <a:pt x="422" y="17"/>
                  </a:lnTo>
                  <a:lnTo>
                    <a:pt x="419" y="10"/>
                  </a:lnTo>
                  <a:lnTo>
                    <a:pt x="417" y="5"/>
                  </a:lnTo>
                  <a:lnTo>
                    <a:pt x="417" y="4"/>
                  </a:lnTo>
                  <a:lnTo>
                    <a:pt x="416" y="4"/>
                  </a:lnTo>
                  <a:lnTo>
                    <a:pt x="415" y="2"/>
                  </a:lnTo>
                  <a:lnTo>
                    <a:pt x="415" y="0"/>
                  </a:lnTo>
                  <a:lnTo>
                    <a:pt x="9" y="0"/>
                  </a:lnTo>
                  <a:lnTo>
                    <a:pt x="8" y="2"/>
                  </a:lnTo>
                  <a:lnTo>
                    <a:pt x="7" y="4"/>
                  </a:lnTo>
                  <a:lnTo>
                    <a:pt x="7" y="4"/>
                  </a:lnTo>
                  <a:lnTo>
                    <a:pt x="7" y="5"/>
                  </a:lnTo>
                  <a:lnTo>
                    <a:pt x="5" y="10"/>
                  </a:lnTo>
                  <a:lnTo>
                    <a:pt x="2" y="17"/>
                  </a:lnTo>
                  <a:lnTo>
                    <a:pt x="2" y="17"/>
                  </a:lnTo>
                  <a:lnTo>
                    <a:pt x="2" y="18"/>
                  </a:lnTo>
                  <a:lnTo>
                    <a:pt x="1" y="24"/>
                  </a:lnTo>
                  <a:lnTo>
                    <a:pt x="0" y="30"/>
                  </a:lnTo>
                  <a:lnTo>
                    <a:pt x="0" y="107"/>
                  </a:lnTo>
                  <a:lnTo>
                    <a:pt x="1" y="109"/>
                  </a:lnTo>
                  <a:lnTo>
                    <a:pt x="2" y="112"/>
                  </a:lnTo>
                  <a:lnTo>
                    <a:pt x="4" y="114"/>
                  </a:lnTo>
                  <a:lnTo>
                    <a:pt x="6" y="117"/>
                  </a:lnTo>
                  <a:lnTo>
                    <a:pt x="8" y="119"/>
                  </a:lnTo>
                  <a:lnTo>
                    <a:pt x="10" y="120"/>
                  </a:lnTo>
                  <a:lnTo>
                    <a:pt x="12" y="121"/>
                  </a:lnTo>
                  <a:lnTo>
                    <a:pt x="16" y="121"/>
                  </a:lnTo>
                  <a:lnTo>
                    <a:pt x="408" y="121"/>
                  </a:lnTo>
                  <a:lnTo>
                    <a:pt x="412" y="121"/>
                  </a:lnTo>
                  <a:lnTo>
                    <a:pt x="414" y="120"/>
                  </a:lnTo>
                  <a:lnTo>
                    <a:pt x="416" y="119"/>
                  </a:lnTo>
                  <a:lnTo>
                    <a:pt x="418" y="117"/>
                  </a:lnTo>
                  <a:lnTo>
                    <a:pt x="421" y="114"/>
                  </a:lnTo>
                  <a:lnTo>
                    <a:pt x="422" y="112"/>
                  </a:lnTo>
                  <a:lnTo>
                    <a:pt x="423" y="109"/>
                  </a:lnTo>
                  <a:lnTo>
                    <a:pt x="423" y="107"/>
                  </a:lnTo>
                  <a:lnTo>
                    <a:pt x="423" y="30"/>
                  </a:lnTo>
                  <a:lnTo>
                    <a:pt x="423" y="24"/>
                  </a:lnTo>
                  <a:lnTo>
                    <a:pt x="422"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633">
              <a:extLst>
                <a:ext uri="{FF2B5EF4-FFF2-40B4-BE49-F238E27FC236}">
                  <a16:creationId xmlns:a16="http://schemas.microsoft.com/office/drawing/2014/main" id="{E58B3D1C-315A-40BA-889D-D6749B5D57C6}"/>
                </a:ext>
              </a:extLst>
            </p:cNvPr>
            <p:cNvSpPr>
              <a:spLocks noEditPoints="1"/>
            </p:cNvSpPr>
            <p:nvPr/>
          </p:nvSpPr>
          <p:spPr bwMode="auto">
            <a:xfrm>
              <a:off x="468313" y="5253038"/>
              <a:ext cx="114300" cy="87313"/>
            </a:xfrm>
            <a:custGeom>
              <a:avLst/>
              <a:gdLst>
                <a:gd name="T0" fmla="*/ 302 w 362"/>
                <a:gd name="T1" fmla="*/ 227 h 273"/>
                <a:gd name="T2" fmla="*/ 301 w 362"/>
                <a:gd name="T3" fmla="*/ 233 h 273"/>
                <a:gd name="T4" fmla="*/ 298 w 362"/>
                <a:gd name="T5" fmla="*/ 237 h 273"/>
                <a:gd name="T6" fmla="*/ 292 w 362"/>
                <a:gd name="T7" fmla="*/ 241 h 273"/>
                <a:gd name="T8" fmla="*/ 287 w 362"/>
                <a:gd name="T9" fmla="*/ 242 h 273"/>
                <a:gd name="T10" fmla="*/ 72 w 362"/>
                <a:gd name="T11" fmla="*/ 242 h 273"/>
                <a:gd name="T12" fmla="*/ 67 w 362"/>
                <a:gd name="T13" fmla="*/ 239 h 273"/>
                <a:gd name="T14" fmla="*/ 63 w 362"/>
                <a:gd name="T15" fmla="*/ 235 h 273"/>
                <a:gd name="T16" fmla="*/ 61 w 362"/>
                <a:gd name="T17" fmla="*/ 231 h 273"/>
                <a:gd name="T18" fmla="*/ 60 w 362"/>
                <a:gd name="T19" fmla="*/ 76 h 273"/>
                <a:gd name="T20" fmla="*/ 61 w 362"/>
                <a:gd name="T21" fmla="*/ 70 h 273"/>
                <a:gd name="T22" fmla="*/ 64 w 362"/>
                <a:gd name="T23" fmla="*/ 66 h 273"/>
                <a:gd name="T24" fmla="*/ 70 w 362"/>
                <a:gd name="T25" fmla="*/ 62 h 273"/>
                <a:gd name="T26" fmla="*/ 75 w 362"/>
                <a:gd name="T27" fmla="*/ 61 h 273"/>
                <a:gd name="T28" fmla="*/ 290 w 362"/>
                <a:gd name="T29" fmla="*/ 61 h 273"/>
                <a:gd name="T30" fmla="*/ 296 w 362"/>
                <a:gd name="T31" fmla="*/ 64 h 273"/>
                <a:gd name="T32" fmla="*/ 299 w 362"/>
                <a:gd name="T33" fmla="*/ 68 h 273"/>
                <a:gd name="T34" fmla="*/ 301 w 362"/>
                <a:gd name="T35" fmla="*/ 73 h 273"/>
                <a:gd name="T36" fmla="*/ 60 w 362"/>
                <a:gd name="T37" fmla="*/ 0 h 273"/>
                <a:gd name="T38" fmla="*/ 42 w 362"/>
                <a:gd name="T39" fmla="*/ 4 h 273"/>
                <a:gd name="T40" fmla="*/ 27 w 362"/>
                <a:gd name="T41" fmla="*/ 12 h 273"/>
                <a:gd name="T42" fmla="*/ 18 w 362"/>
                <a:gd name="T43" fmla="*/ 18 h 273"/>
                <a:gd name="T44" fmla="*/ 5 w 362"/>
                <a:gd name="T45" fmla="*/ 38 h 273"/>
                <a:gd name="T46" fmla="*/ 1 w 362"/>
                <a:gd name="T47" fmla="*/ 49 h 273"/>
                <a:gd name="T48" fmla="*/ 0 w 362"/>
                <a:gd name="T49" fmla="*/ 61 h 273"/>
                <a:gd name="T50" fmla="*/ 362 w 362"/>
                <a:gd name="T51" fmla="*/ 273 h 273"/>
                <a:gd name="T52" fmla="*/ 362 w 362"/>
                <a:gd name="T53" fmla="*/ 55 h 273"/>
                <a:gd name="T54" fmla="*/ 360 w 362"/>
                <a:gd name="T55" fmla="*/ 44 h 273"/>
                <a:gd name="T56" fmla="*/ 352 w 362"/>
                <a:gd name="T57" fmla="*/ 27 h 273"/>
                <a:gd name="T58" fmla="*/ 340 w 362"/>
                <a:gd name="T59" fmla="*/ 15 h 273"/>
                <a:gd name="T60" fmla="*/ 328 w 362"/>
                <a:gd name="T61" fmla="*/ 7 h 273"/>
                <a:gd name="T62" fmla="*/ 311 w 362"/>
                <a:gd name="T63" fmla="*/ 2 h 273"/>
                <a:gd name="T64" fmla="*/ 121 w 362"/>
                <a:gd name="T65" fmla="*/ 0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2" h="273">
                  <a:moveTo>
                    <a:pt x="302" y="76"/>
                  </a:moveTo>
                  <a:lnTo>
                    <a:pt x="302" y="227"/>
                  </a:lnTo>
                  <a:lnTo>
                    <a:pt x="301" y="231"/>
                  </a:lnTo>
                  <a:lnTo>
                    <a:pt x="301" y="233"/>
                  </a:lnTo>
                  <a:lnTo>
                    <a:pt x="299" y="235"/>
                  </a:lnTo>
                  <a:lnTo>
                    <a:pt x="298" y="237"/>
                  </a:lnTo>
                  <a:lnTo>
                    <a:pt x="296" y="239"/>
                  </a:lnTo>
                  <a:lnTo>
                    <a:pt x="292" y="241"/>
                  </a:lnTo>
                  <a:lnTo>
                    <a:pt x="290" y="242"/>
                  </a:lnTo>
                  <a:lnTo>
                    <a:pt x="287" y="242"/>
                  </a:lnTo>
                  <a:lnTo>
                    <a:pt x="75" y="242"/>
                  </a:lnTo>
                  <a:lnTo>
                    <a:pt x="72" y="242"/>
                  </a:lnTo>
                  <a:lnTo>
                    <a:pt x="70" y="241"/>
                  </a:lnTo>
                  <a:lnTo>
                    <a:pt x="67" y="239"/>
                  </a:lnTo>
                  <a:lnTo>
                    <a:pt x="64" y="237"/>
                  </a:lnTo>
                  <a:lnTo>
                    <a:pt x="63" y="235"/>
                  </a:lnTo>
                  <a:lnTo>
                    <a:pt x="61" y="233"/>
                  </a:lnTo>
                  <a:lnTo>
                    <a:pt x="61" y="231"/>
                  </a:lnTo>
                  <a:lnTo>
                    <a:pt x="60" y="227"/>
                  </a:lnTo>
                  <a:lnTo>
                    <a:pt x="60" y="76"/>
                  </a:lnTo>
                  <a:lnTo>
                    <a:pt x="61" y="73"/>
                  </a:lnTo>
                  <a:lnTo>
                    <a:pt x="61" y="70"/>
                  </a:lnTo>
                  <a:lnTo>
                    <a:pt x="63" y="68"/>
                  </a:lnTo>
                  <a:lnTo>
                    <a:pt x="64" y="66"/>
                  </a:lnTo>
                  <a:lnTo>
                    <a:pt x="67" y="64"/>
                  </a:lnTo>
                  <a:lnTo>
                    <a:pt x="70" y="62"/>
                  </a:lnTo>
                  <a:lnTo>
                    <a:pt x="72" y="61"/>
                  </a:lnTo>
                  <a:lnTo>
                    <a:pt x="75" y="61"/>
                  </a:lnTo>
                  <a:lnTo>
                    <a:pt x="287" y="61"/>
                  </a:lnTo>
                  <a:lnTo>
                    <a:pt x="290" y="61"/>
                  </a:lnTo>
                  <a:lnTo>
                    <a:pt x="292" y="62"/>
                  </a:lnTo>
                  <a:lnTo>
                    <a:pt x="296" y="64"/>
                  </a:lnTo>
                  <a:lnTo>
                    <a:pt x="298" y="66"/>
                  </a:lnTo>
                  <a:lnTo>
                    <a:pt x="299" y="68"/>
                  </a:lnTo>
                  <a:lnTo>
                    <a:pt x="301" y="70"/>
                  </a:lnTo>
                  <a:lnTo>
                    <a:pt x="301" y="73"/>
                  </a:lnTo>
                  <a:lnTo>
                    <a:pt x="302" y="76"/>
                  </a:lnTo>
                  <a:close/>
                  <a:moveTo>
                    <a:pt x="60" y="0"/>
                  </a:moveTo>
                  <a:lnTo>
                    <a:pt x="51" y="2"/>
                  </a:lnTo>
                  <a:lnTo>
                    <a:pt x="42" y="4"/>
                  </a:lnTo>
                  <a:lnTo>
                    <a:pt x="35" y="7"/>
                  </a:lnTo>
                  <a:lnTo>
                    <a:pt x="27" y="12"/>
                  </a:lnTo>
                  <a:lnTo>
                    <a:pt x="22" y="15"/>
                  </a:lnTo>
                  <a:lnTo>
                    <a:pt x="18" y="18"/>
                  </a:lnTo>
                  <a:lnTo>
                    <a:pt x="10" y="27"/>
                  </a:lnTo>
                  <a:lnTo>
                    <a:pt x="5" y="38"/>
                  </a:lnTo>
                  <a:lnTo>
                    <a:pt x="2" y="44"/>
                  </a:lnTo>
                  <a:lnTo>
                    <a:pt x="1" y="49"/>
                  </a:lnTo>
                  <a:lnTo>
                    <a:pt x="0" y="55"/>
                  </a:lnTo>
                  <a:lnTo>
                    <a:pt x="0" y="61"/>
                  </a:lnTo>
                  <a:lnTo>
                    <a:pt x="0" y="273"/>
                  </a:lnTo>
                  <a:lnTo>
                    <a:pt x="362" y="273"/>
                  </a:lnTo>
                  <a:lnTo>
                    <a:pt x="362" y="61"/>
                  </a:lnTo>
                  <a:lnTo>
                    <a:pt x="362" y="55"/>
                  </a:lnTo>
                  <a:lnTo>
                    <a:pt x="361" y="49"/>
                  </a:lnTo>
                  <a:lnTo>
                    <a:pt x="360" y="44"/>
                  </a:lnTo>
                  <a:lnTo>
                    <a:pt x="358" y="38"/>
                  </a:lnTo>
                  <a:lnTo>
                    <a:pt x="352" y="27"/>
                  </a:lnTo>
                  <a:lnTo>
                    <a:pt x="344" y="18"/>
                  </a:lnTo>
                  <a:lnTo>
                    <a:pt x="340" y="15"/>
                  </a:lnTo>
                  <a:lnTo>
                    <a:pt x="335" y="12"/>
                  </a:lnTo>
                  <a:lnTo>
                    <a:pt x="328" y="7"/>
                  </a:lnTo>
                  <a:lnTo>
                    <a:pt x="320" y="4"/>
                  </a:lnTo>
                  <a:lnTo>
                    <a:pt x="311" y="2"/>
                  </a:lnTo>
                  <a:lnTo>
                    <a:pt x="302" y="0"/>
                  </a:lnTo>
                  <a:lnTo>
                    <a:pt x="121" y="0"/>
                  </a:lnTo>
                  <a:lnTo>
                    <a:pt x="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634">
              <a:extLst>
                <a:ext uri="{FF2B5EF4-FFF2-40B4-BE49-F238E27FC236}">
                  <a16:creationId xmlns:a16="http://schemas.microsoft.com/office/drawing/2014/main" id="{372F8D10-8363-4DC4-94F5-FD85CF9A8F01}"/>
                </a:ext>
              </a:extLst>
            </p:cNvPr>
            <p:cNvSpPr>
              <a:spLocks noEditPoints="1"/>
            </p:cNvSpPr>
            <p:nvPr/>
          </p:nvSpPr>
          <p:spPr bwMode="auto">
            <a:xfrm>
              <a:off x="314325" y="5253038"/>
              <a:ext cx="115888" cy="87313"/>
            </a:xfrm>
            <a:custGeom>
              <a:avLst/>
              <a:gdLst>
                <a:gd name="T0" fmla="*/ 302 w 363"/>
                <a:gd name="T1" fmla="*/ 231 h 273"/>
                <a:gd name="T2" fmla="*/ 300 w 363"/>
                <a:gd name="T3" fmla="*/ 235 h 273"/>
                <a:gd name="T4" fmla="*/ 295 w 363"/>
                <a:gd name="T5" fmla="*/ 239 h 273"/>
                <a:gd name="T6" fmla="*/ 290 w 363"/>
                <a:gd name="T7" fmla="*/ 242 h 273"/>
                <a:gd name="T8" fmla="*/ 75 w 363"/>
                <a:gd name="T9" fmla="*/ 242 h 273"/>
                <a:gd name="T10" fmla="*/ 70 w 363"/>
                <a:gd name="T11" fmla="*/ 241 h 273"/>
                <a:gd name="T12" fmla="*/ 65 w 363"/>
                <a:gd name="T13" fmla="*/ 237 h 273"/>
                <a:gd name="T14" fmla="*/ 62 w 363"/>
                <a:gd name="T15" fmla="*/ 233 h 273"/>
                <a:gd name="T16" fmla="*/ 61 w 363"/>
                <a:gd name="T17" fmla="*/ 227 h 273"/>
                <a:gd name="T18" fmla="*/ 61 w 363"/>
                <a:gd name="T19" fmla="*/ 73 h 273"/>
                <a:gd name="T20" fmla="*/ 63 w 363"/>
                <a:gd name="T21" fmla="*/ 68 h 273"/>
                <a:gd name="T22" fmla="*/ 67 w 363"/>
                <a:gd name="T23" fmla="*/ 64 h 273"/>
                <a:gd name="T24" fmla="*/ 73 w 363"/>
                <a:gd name="T25" fmla="*/ 61 h 273"/>
                <a:gd name="T26" fmla="*/ 286 w 363"/>
                <a:gd name="T27" fmla="*/ 61 h 273"/>
                <a:gd name="T28" fmla="*/ 293 w 363"/>
                <a:gd name="T29" fmla="*/ 62 h 273"/>
                <a:gd name="T30" fmla="*/ 297 w 363"/>
                <a:gd name="T31" fmla="*/ 66 h 273"/>
                <a:gd name="T32" fmla="*/ 301 w 363"/>
                <a:gd name="T33" fmla="*/ 70 h 273"/>
                <a:gd name="T34" fmla="*/ 302 w 363"/>
                <a:gd name="T35" fmla="*/ 76 h 273"/>
                <a:gd name="T36" fmla="*/ 363 w 363"/>
                <a:gd name="T37" fmla="*/ 61 h 273"/>
                <a:gd name="T38" fmla="*/ 362 w 363"/>
                <a:gd name="T39" fmla="*/ 49 h 273"/>
                <a:gd name="T40" fmla="*/ 357 w 363"/>
                <a:gd name="T41" fmla="*/ 38 h 273"/>
                <a:gd name="T42" fmla="*/ 345 w 363"/>
                <a:gd name="T43" fmla="*/ 18 h 273"/>
                <a:gd name="T44" fmla="*/ 336 w 363"/>
                <a:gd name="T45" fmla="*/ 12 h 273"/>
                <a:gd name="T46" fmla="*/ 320 w 363"/>
                <a:gd name="T47" fmla="*/ 4 h 273"/>
                <a:gd name="T48" fmla="*/ 302 w 363"/>
                <a:gd name="T49" fmla="*/ 0 h 273"/>
                <a:gd name="T50" fmla="*/ 61 w 363"/>
                <a:gd name="T51" fmla="*/ 0 h 273"/>
                <a:gd name="T52" fmla="*/ 43 w 363"/>
                <a:gd name="T53" fmla="*/ 4 h 273"/>
                <a:gd name="T54" fmla="*/ 26 w 363"/>
                <a:gd name="T55" fmla="*/ 12 h 273"/>
                <a:gd name="T56" fmla="*/ 18 w 363"/>
                <a:gd name="T57" fmla="*/ 18 h 273"/>
                <a:gd name="T58" fmla="*/ 5 w 363"/>
                <a:gd name="T59" fmla="*/ 38 h 273"/>
                <a:gd name="T60" fmla="*/ 1 w 363"/>
                <a:gd name="T61" fmla="*/ 49 h 273"/>
                <a:gd name="T62" fmla="*/ 0 w 363"/>
                <a:gd name="T63" fmla="*/ 61 h 273"/>
                <a:gd name="T64" fmla="*/ 363 w 363"/>
                <a:gd name="T65"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3" h="273">
                  <a:moveTo>
                    <a:pt x="302" y="227"/>
                  </a:moveTo>
                  <a:lnTo>
                    <a:pt x="302" y="231"/>
                  </a:lnTo>
                  <a:lnTo>
                    <a:pt x="301" y="233"/>
                  </a:lnTo>
                  <a:lnTo>
                    <a:pt x="300" y="235"/>
                  </a:lnTo>
                  <a:lnTo>
                    <a:pt x="297" y="237"/>
                  </a:lnTo>
                  <a:lnTo>
                    <a:pt x="295" y="239"/>
                  </a:lnTo>
                  <a:lnTo>
                    <a:pt x="293" y="241"/>
                  </a:lnTo>
                  <a:lnTo>
                    <a:pt x="290" y="242"/>
                  </a:lnTo>
                  <a:lnTo>
                    <a:pt x="286" y="242"/>
                  </a:lnTo>
                  <a:lnTo>
                    <a:pt x="75" y="242"/>
                  </a:lnTo>
                  <a:lnTo>
                    <a:pt x="73" y="242"/>
                  </a:lnTo>
                  <a:lnTo>
                    <a:pt x="70" y="241"/>
                  </a:lnTo>
                  <a:lnTo>
                    <a:pt x="67" y="239"/>
                  </a:lnTo>
                  <a:lnTo>
                    <a:pt x="65" y="237"/>
                  </a:lnTo>
                  <a:lnTo>
                    <a:pt x="63" y="235"/>
                  </a:lnTo>
                  <a:lnTo>
                    <a:pt x="62" y="233"/>
                  </a:lnTo>
                  <a:lnTo>
                    <a:pt x="61" y="231"/>
                  </a:lnTo>
                  <a:lnTo>
                    <a:pt x="61" y="227"/>
                  </a:lnTo>
                  <a:lnTo>
                    <a:pt x="61" y="76"/>
                  </a:lnTo>
                  <a:lnTo>
                    <a:pt x="61" y="73"/>
                  </a:lnTo>
                  <a:lnTo>
                    <a:pt x="62" y="70"/>
                  </a:lnTo>
                  <a:lnTo>
                    <a:pt x="63" y="68"/>
                  </a:lnTo>
                  <a:lnTo>
                    <a:pt x="65" y="66"/>
                  </a:lnTo>
                  <a:lnTo>
                    <a:pt x="67" y="64"/>
                  </a:lnTo>
                  <a:lnTo>
                    <a:pt x="70" y="62"/>
                  </a:lnTo>
                  <a:lnTo>
                    <a:pt x="73" y="61"/>
                  </a:lnTo>
                  <a:lnTo>
                    <a:pt x="75" y="61"/>
                  </a:lnTo>
                  <a:lnTo>
                    <a:pt x="286" y="61"/>
                  </a:lnTo>
                  <a:lnTo>
                    <a:pt x="290" y="61"/>
                  </a:lnTo>
                  <a:lnTo>
                    <a:pt x="293" y="62"/>
                  </a:lnTo>
                  <a:lnTo>
                    <a:pt x="295" y="64"/>
                  </a:lnTo>
                  <a:lnTo>
                    <a:pt x="297" y="66"/>
                  </a:lnTo>
                  <a:lnTo>
                    <a:pt x="300" y="68"/>
                  </a:lnTo>
                  <a:lnTo>
                    <a:pt x="301" y="70"/>
                  </a:lnTo>
                  <a:lnTo>
                    <a:pt x="302" y="73"/>
                  </a:lnTo>
                  <a:lnTo>
                    <a:pt x="302" y="76"/>
                  </a:lnTo>
                  <a:lnTo>
                    <a:pt x="302" y="227"/>
                  </a:lnTo>
                  <a:close/>
                  <a:moveTo>
                    <a:pt x="363" y="61"/>
                  </a:moveTo>
                  <a:lnTo>
                    <a:pt x="362" y="55"/>
                  </a:lnTo>
                  <a:lnTo>
                    <a:pt x="362" y="49"/>
                  </a:lnTo>
                  <a:lnTo>
                    <a:pt x="359" y="44"/>
                  </a:lnTo>
                  <a:lnTo>
                    <a:pt x="357" y="38"/>
                  </a:lnTo>
                  <a:lnTo>
                    <a:pt x="352" y="27"/>
                  </a:lnTo>
                  <a:lnTo>
                    <a:pt x="345" y="18"/>
                  </a:lnTo>
                  <a:lnTo>
                    <a:pt x="341" y="15"/>
                  </a:lnTo>
                  <a:lnTo>
                    <a:pt x="336" y="12"/>
                  </a:lnTo>
                  <a:lnTo>
                    <a:pt x="328" y="7"/>
                  </a:lnTo>
                  <a:lnTo>
                    <a:pt x="320" y="4"/>
                  </a:lnTo>
                  <a:lnTo>
                    <a:pt x="311" y="2"/>
                  </a:lnTo>
                  <a:lnTo>
                    <a:pt x="302" y="0"/>
                  </a:lnTo>
                  <a:lnTo>
                    <a:pt x="242" y="0"/>
                  </a:lnTo>
                  <a:lnTo>
                    <a:pt x="61" y="0"/>
                  </a:lnTo>
                  <a:lnTo>
                    <a:pt x="52" y="2"/>
                  </a:lnTo>
                  <a:lnTo>
                    <a:pt x="43" y="4"/>
                  </a:lnTo>
                  <a:lnTo>
                    <a:pt x="34" y="7"/>
                  </a:lnTo>
                  <a:lnTo>
                    <a:pt x="26" y="12"/>
                  </a:lnTo>
                  <a:lnTo>
                    <a:pt x="22" y="15"/>
                  </a:lnTo>
                  <a:lnTo>
                    <a:pt x="18" y="18"/>
                  </a:lnTo>
                  <a:lnTo>
                    <a:pt x="11" y="27"/>
                  </a:lnTo>
                  <a:lnTo>
                    <a:pt x="5" y="38"/>
                  </a:lnTo>
                  <a:lnTo>
                    <a:pt x="3" y="44"/>
                  </a:lnTo>
                  <a:lnTo>
                    <a:pt x="1" y="49"/>
                  </a:lnTo>
                  <a:lnTo>
                    <a:pt x="1" y="55"/>
                  </a:lnTo>
                  <a:lnTo>
                    <a:pt x="0" y="61"/>
                  </a:lnTo>
                  <a:lnTo>
                    <a:pt x="0" y="273"/>
                  </a:lnTo>
                  <a:lnTo>
                    <a:pt x="363" y="273"/>
                  </a:lnTo>
                  <a:lnTo>
                    <a:pt x="363" y="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635">
              <a:extLst>
                <a:ext uri="{FF2B5EF4-FFF2-40B4-BE49-F238E27FC236}">
                  <a16:creationId xmlns:a16="http://schemas.microsoft.com/office/drawing/2014/main" id="{DAAB470E-3163-4B6A-8D56-5035AEE37E00}"/>
                </a:ext>
              </a:extLst>
            </p:cNvPr>
            <p:cNvSpPr>
              <a:spLocks/>
            </p:cNvSpPr>
            <p:nvPr/>
          </p:nvSpPr>
          <p:spPr bwMode="auto">
            <a:xfrm>
              <a:off x="304800" y="5349875"/>
              <a:ext cx="134938" cy="38100"/>
            </a:xfrm>
            <a:custGeom>
              <a:avLst/>
              <a:gdLst>
                <a:gd name="T0" fmla="*/ 420 w 423"/>
                <a:gd name="T1" fmla="*/ 16 h 121"/>
                <a:gd name="T2" fmla="*/ 419 w 423"/>
                <a:gd name="T3" fmla="*/ 10 h 121"/>
                <a:gd name="T4" fmla="*/ 416 w 423"/>
                <a:gd name="T5" fmla="*/ 5 h 121"/>
                <a:gd name="T6" fmla="*/ 416 w 423"/>
                <a:gd name="T7" fmla="*/ 4 h 121"/>
                <a:gd name="T8" fmla="*/ 416 w 423"/>
                <a:gd name="T9" fmla="*/ 4 h 121"/>
                <a:gd name="T10" fmla="*/ 415 w 423"/>
                <a:gd name="T11" fmla="*/ 2 h 121"/>
                <a:gd name="T12" fmla="*/ 414 w 423"/>
                <a:gd name="T13" fmla="*/ 0 h 121"/>
                <a:gd name="T14" fmla="*/ 9 w 423"/>
                <a:gd name="T15" fmla="*/ 0 h 121"/>
                <a:gd name="T16" fmla="*/ 8 w 423"/>
                <a:gd name="T17" fmla="*/ 2 h 121"/>
                <a:gd name="T18" fmla="*/ 7 w 423"/>
                <a:gd name="T19" fmla="*/ 4 h 121"/>
                <a:gd name="T20" fmla="*/ 7 w 423"/>
                <a:gd name="T21" fmla="*/ 4 h 121"/>
                <a:gd name="T22" fmla="*/ 7 w 423"/>
                <a:gd name="T23" fmla="*/ 5 h 121"/>
                <a:gd name="T24" fmla="*/ 3 w 423"/>
                <a:gd name="T25" fmla="*/ 10 h 121"/>
                <a:gd name="T26" fmla="*/ 2 w 423"/>
                <a:gd name="T27" fmla="*/ 17 h 121"/>
                <a:gd name="T28" fmla="*/ 2 w 423"/>
                <a:gd name="T29" fmla="*/ 17 h 121"/>
                <a:gd name="T30" fmla="*/ 1 w 423"/>
                <a:gd name="T31" fmla="*/ 18 h 121"/>
                <a:gd name="T32" fmla="*/ 0 w 423"/>
                <a:gd name="T33" fmla="*/ 24 h 121"/>
                <a:gd name="T34" fmla="*/ 0 w 423"/>
                <a:gd name="T35" fmla="*/ 30 h 121"/>
                <a:gd name="T36" fmla="*/ 0 w 423"/>
                <a:gd name="T37" fmla="*/ 107 h 121"/>
                <a:gd name="T38" fmla="*/ 0 w 423"/>
                <a:gd name="T39" fmla="*/ 109 h 121"/>
                <a:gd name="T40" fmla="*/ 1 w 423"/>
                <a:gd name="T41" fmla="*/ 112 h 121"/>
                <a:gd name="T42" fmla="*/ 2 w 423"/>
                <a:gd name="T43" fmla="*/ 114 h 121"/>
                <a:gd name="T44" fmla="*/ 4 w 423"/>
                <a:gd name="T45" fmla="*/ 117 h 121"/>
                <a:gd name="T46" fmla="*/ 7 w 423"/>
                <a:gd name="T47" fmla="*/ 119 h 121"/>
                <a:gd name="T48" fmla="*/ 9 w 423"/>
                <a:gd name="T49" fmla="*/ 120 h 121"/>
                <a:gd name="T50" fmla="*/ 12 w 423"/>
                <a:gd name="T51" fmla="*/ 121 h 121"/>
                <a:gd name="T52" fmla="*/ 15 w 423"/>
                <a:gd name="T53" fmla="*/ 121 h 121"/>
                <a:gd name="T54" fmla="*/ 407 w 423"/>
                <a:gd name="T55" fmla="*/ 121 h 121"/>
                <a:gd name="T56" fmla="*/ 410 w 423"/>
                <a:gd name="T57" fmla="*/ 121 h 121"/>
                <a:gd name="T58" fmla="*/ 414 w 423"/>
                <a:gd name="T59" fmla="*/ 120 h 121"/>
                <a:gd name="T60" fmla="*/ 416 w 423"/>
                <a:gd name="T61" fmla="*/ 119 h 121"/>
                <a:gd name="T62" fmla="*/ 418 w 423"/>
                <a:gd name="T63" fmla="*/ 117 h 121"/>
                <a:gd name="T64" fmla="*/ 420 w 423"/>
                <a:gd name="T65" fmla="*/ 114 h 121"/>
                <a:gd name="T66" fmla="*/ 421 w 423"/>
                <a:gd name="T67" fmla="*/ 112 h 121"/>
                <a:gd name="T68" fmla="*/ 423 w 423"/>
                <a:gd name="T69" fmla="*/ 109 h 121"/>
                <a:gd name="T70" fmla="*/ 423 w 423"/>
                <a:gd name="T71" fmla="*/ 107 h 121"/>
                <a:gd name="T72" fmla="*/ 423 w 423"/>
                <a:gd name="T73" fmla="*/ 30 h 121"/>
                <a:gd name="T74" fmla="*/ 423 w 423"/>
                <a:gd name="T75" fmla="*/ 24 h 121"/>
                <a:gd name="T76" fmla="*/ 421 w 423"/>
                <a:gd name="T77" fmla="*/ 18 h 121"/>
                <a:gd name="T78" fmla="*/ 420 w 423"/>
                <a:gd name="T79" fmla="*/ 17 h 121"/>
                <a:gd name="T80" fmla="*/ 420 w 423"/>
                <a:gd name="T81" fmla="*/ 16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23" h="121">
                  <a:moveTo>
                    <a:pt x="420" y="16"/>
                  </a:moveTo>
                  <a:lnTo>
                    <a:pt x="419" y="10"/>
                  </a:lnTo>
                  <a:lnTo>
                    <a:pt x="416" y="5"/>
                  </a:lnTo>
                  <a:lnTo>
                    <a:pt x="416" y="4"/>
                  </a:lnTo>
                  <a:lnTo>
                    <a:pt x="416" y="4"/>
                  </a:lnTo>
                  <a:lnTo>
                    <a:pt x="415" y="2"/>
                  </a:lnTo>
                  <a:lnTo>
                    <a:pt x="414" y="0"/>
                  </a:lnTo>
                  <a:lnTo>
                    <a:pt x="9" y="0"/>
                  </a:lnTo>
                  <a:lnTo>
                    <a:pt x="8" y="2"/>
                  </a:lnTo>
                  <a:lnTo>
                    <a:pt x="7" y="4"/>
                  </a:lnTo>
                  <a:lnTo>
                    <a:pt x="7" y="4"/>
                  </a:lnTo>
                  <a:lnTo>
                    <a:pt x="7" y="5"/>
                  </a:lnTo>
                  <a:lnTo>
                    <a:pt x="3" y="10"/>
                  </a:lnTo>
                  <a:lnTo>
                    <a:pt x="2" y="17"/>
                  </a:lnTo>
                  <a:lnTo>
                    <a:pt x="2" y="17"/>
                  </a:lnTo>
                  <a:lnTo>
                    <a:pt x="1" y="18"/>
                  </a:lnTo>
                  <a:lnTo>
                    <a:pt x="0" y="24"/>
                  </a:lnTo>
                  <a:lnTo>
                    <a:pt x="0" y="30"/>
                  </a:lnTo>
                  <a:lnTo>
                    <a:pt x="0" y="107"/>
                  </a:lnTo>
                  <a:lnTo>
                    <a:pt x="0" y="109"/>
                  </a:lnTo>
                  <a:lnTo>
                    <a:pt x="1" y="112"/>
                  </a:lnTo>
                  <a:lnTo>
                    <a:pt x="2" y="114"/>
                  </a:lnTo>
                  <a:lnTo>
                    <a:pt x="4" y="117"/>
                  </a:lnTo>
                  <a:lnTo>
                    <a:pt x="7" y="119"/>
                  </a:lnTo>
                  <a:lnTo>
                    <a:pt x="9" y="120"/>
                  </a:lnTo>
                  <a:lnTo>
                    <a:pt x="12" y="121"/>
                  </a:lnTo>
                  <a:lnTo>
                    <a:pt x="15" y="121"/>
                  </a:lnTo>
                  <a:lnTo>
                    <a:pt x="407" y="121"/>
                  </a:lnTo>
                  <a:lnTo>
                    <a:pt x="410" y="121"/>
                  </a:lnTo>
                  <a:lnTo>
                    <a:pt x="414" y="120"/>
                  </a:lnTo>
                  <a:lnTo>
                    <a:pt x="416" y="119"/>
                  </a:lnTo>
                  <a:lnTo>
                    <a:pt x="418" y="117"/>
                  </a:lnTo>
                  <a:lnTo>
                    <a:pt x="420" y="114"/>
                  </a:lnTo>
                  <a:lnTo>
                    <a:pt x="421" y="112"/>
                  </a:lnTo>
                  <a:lnTo>
                    <a:pt x="423" y="109"/>
                  </a:lnTo>
                  <a:lnTo>
                    <a:pt x="423" y="107"/>
                  </a:lnTo>
                  <a:lnTo>
                    <a:pt x="423" y="30"/>
                  </a:lnTo>
                  <a:lnTo>
                    <a:pt x="423" y="24"/>
                  </a:lnTo>
                  <a:lnTo>
                    <a:pt x="421" y="18"/>
                  </a:lnTo>
                  <a:lnTo>
                    <a:pt x="420" y="17"/>
                  </a:lnTo>
                  <a:lnTo>
                    <a:pt x="42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6" name="Group 37">
            <a:extLst>
              <a:ext uri="{FF2B5EF4-FFF2-40B4-BE49-F238E27FC236}">
                <a16:creationId xmlns:a16="http://schemas.microsoft.com/office/drawing/2014/main" id="{BA29776D-D352-4413-B4B6-6EDF8ACBDA4E}"/>
              </a:ext>
            </a:extLst>
          </p:cNvPr>
          <p:cNvGrpSpPr/>
          <p:nvPr/>
        </p:nvGrpSpPr>
        <p:grpSpPr>
          <a:xfrm>
            <a:off x="5420916" y="2238682"/>
            <a:ext cx="287338" cy="285750"/>
            <a:chOff x="4900613" y="3937000"/>
            <a:chExt cx="287338" cy="285750"/>
          </a:xfrm>
          <a:solidFill>
            <a:schemeClr val="bg1"/>
          </a:solidFill>
        </p:grpSpPr>
        <p:sp>
          <p:nvSpPr>
            <p:cNvPr id="27" name="Freeform 4743">
              <a:extLst>
                <a:ext uri="{FF2B5EF4-FFF2-40B4-BE49-F238E27FC236}">
                  <a16:creationId xmlns:a16="http://schemas.microsoft.com/office/drawing/2014/main" id="{EA014E7E-A76E-4F9C-BD31-FB0081892AAB}"/>
                </a:ext>
              </a:extLst>
            </p:cNvPr>
            <p:cNvSpPr>
              <a:spLocks/>
            </p:cNvSpPr>
            <p:nvPr/>
          </p:nvSpPr>
          <p:spPr bwMode="auto">
            <a:xfrm>
              <a:off x="4900613" y="3937000"/>
              <a:ext cx="133350" cy="38100"/>
            </a:xfrm>
            <a:custGeom>
              <a:avLst/>
              <a:gdLst>
                <a:gd name="T0" fmla="*/ 346 w 421"/>
                <a:gd name="T1" fmla="*/ 0 h 120"/>
                <a:gd name="T2" fmla="*/ 76 w 421"/>
                <a:gd name="T3" fmla="*/ 0 h 120"/>
                <a:gd name="T4" fmla="*/ 68 w 421"/>
                <a:gd name="T5" fmla="*/ 1 h 120"/>
                <a:gd name="T6" fmla="*/ 61 w 421"/>
                <a:gd name="T7" fmla="*/ 2 h 120"/>
                <a:gd name="T8" fmla="*/ 53 w 421"/>
                <a:gd name="T9" fmla="*/ 3 h 120"/>
                <a:gd name="T10" fmla="*/ 46 w 421"/>
                <a:gd name="T11" fmla="*/ 5 h 120"/>
                <a:gd name="T12" fmla="*/ 40 w 421"/>
                <a:gd name="T13" fmla="*/ 9 h 120"/>
                <a:gd name="T14" fmla="*/ 33 w 421"/>
                <a:gd name="T15" fmla="*/ 12 h 120"/>
                <a:gd name="T16" fmla="*/ 27 w 421"/>
                <a:gd name="T17" fmla="*/ 17 h 120"/>
                <a:gd name="T18" fmla="*/ 22 w 421"/>
                <a:gd name="T19" fmla="*/ 22 h 120"/>
                <a:gd name="T20" fmla="*/ 18 w 421"/>
                <a:gd name="T21" fmla="*/ 27 h 120"/>
                <a:gd name="T22" fmla="*/ 13 w 421"/>
                <a:gd name="T23" fmla="*/ 33 h 120"/>
                <a:gd name="T24" fmla="*/ 10 w 421"/>
                <a:gd name="T25" fmla="*/ 39 h 120"/>
                <a:gd name="T26" fmla="*/ 6 w 421"/>
                <a:gd name="T27" fmla="*/ 46 h 120"/>
                <a:gd name="T28" fmla="*/ 4 w 421"/>
                <a:gd name="T29" fmla="*/ 53 h 120"/>
                <a:gd name="T30" fmla="*/ 2 w 421"/>
                <a:gd name="T31" fmla="*/ 60 h 120"/>
                <a:gd name="T32" fmla="*/ 0 w 421"/>
                <a:gd name="T33" fmla="*/ 67 h 120"/>
                <a:gd name="T34" fmla="*/ 0 w 421"/>
                <a:gd name="T35" fmla="*/ 75 h 120"/>
                <a:gd name="T36" fmla="*/ 0 w 421"/>
                <a:gd name="T37" fmla="*/ 120 h 120"/>
                <a:gd name="T38" fmla="*/ 421 w 421"/>
                <a:gd name="T39" fmla="*/ 120 h 120"/>
                <a:gd name="T40" fmla="*/ 421 w 421"/>
                <a:gd name="T41" fmla="*/ 75 h 120"/>
                <a:gd name="T42" fmla="*/ 421 w 421"/>
                <a:gd name="T43" fmla="*/ 67 h 120"/>
                <a:gd name="T44" fmla="*/ 420 w 421"/>
                <a:gd name="T45" fmla="*/ 60 h 120"/>
                <a:gd name="T46" fmla="*/ 417 w 421"/>
                <a:gd name="T47" fmla="*/ 53 h 120"/>
                <a:gd name="T48" fmla="*/ 415 w 421"/>
                <a:gd name="T49" fmla="*/ 46 h 120"/>
                <a:gd name="T50" fmla="*/ 412 w 421"/>
                <a:gd name="T51" fmla="*/ 39 h 120"/>
                <a:gd name="T52" fmla="*/ 408 w 421"/>
                <a:gd name="T53" fmla="*/ 33 h 120"/>
                <a:gd name="T54" fmla="*/ 403 w 421"/>
                <a:gd name="T55" fmla="*/ 27 h 120"/>
                <a:gd name="T56" fmla="*/ 399 w 421"/>
                <a:gd name="T57" fmla="*/ 22 h 120"/>
                <a:gd name="T58" fmla="*/ 393 w 421"/>
                <a:gd name="T59" fmla="*/ 17 h 120"/>
                <a:gd name="T60" fmla="*/ 387 w 421"/>
                <a:gd name="T61" fmla="*/ 12 h 120"/>
                <a:gd name="T62" fmla="*/ 381 w 421"/>
                <a:gd name="T63" fmla="*/ 9 h 120"/>
                <a:gd name="T64" fmla="*/ 375 w 421"/>
                <a:gd name="T65" fmla="*/ 5 h 120"/>
                <a:gd name="T66" fmla="*/ 368 w 421"/>
                <a:gd name="T67" fmla="*/ 3 h 120"/>
                <a:gd name="T68" fmla="*/ 361 w 421"/>
                <a:gd name="T69" fmla="*/ 2 h 120"/>
                <a:gd name="T70" fmla="*/ 354 w 421"/>
                <a:gd name="T71" fmla="*/ 1 h 120"/>
                <a:gd name="T72" fmla="*/ 346 w 421"/>
                <a:gd name="T73" fmla="*/ 0 h 120"/>
                <a:gd name="T74" fmla="*/ 346 w 421"/>
                <a:gd name="T75"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1" h="120">
                  <a:moveTo>
                    <a:pt x="346" y="0"/>
                  </a:moveTo>
                  <a:lnTo>
                    <a:pt x="76" y="0"/>
                  </a:lnTo>
                  <a:lnTo>
                    <a:pt x="68" y="1"/>
                  </a:lnTo>
                  <a:lnTo>
                    <a:pt x="61" y="2"/>
                  </a:lnTo>
                  <a:lnTo>
                    <a:pt x="53" y="3"/>
                  </a:lnTo>
                  <a:lnTo>
                    <a:pt x="46" y="5"/>
                  </a:lnTo>
                  <a:lnTo>
                    <a:pt x="40" y="9"/>
                  </a:lnTo>
                  <a:lnTo>
                    <a:pt x="33" y="12"/>
                  </a:lnTo>
                  <a:lnTo>
                    <a:pt x="27" y="17"/>
                  </a:lnTo>
                  <a:lnTo>
                    <a:pt x="22" y="22"/>
                  </a:lnTo>
                  <a:lnTo>
                    <a:pt x="18" y="27"/>
                  </a:lnTo>
                  <a:lnTo>
                    <a:pt x="13" y="33"/>
                  </a:lnTo>
                  <a:lnTo>
                    <a:pt x="10" y="39"/>
                  </a:lnTo>
                  <a:lnTo>
                    <a:pt x="6" y="46"/>
                  </a:lnTo>
                  <a:lnTo>
                    <a:pt x="4" y="53"/>
                  </a:lnTo>
                  <a:lnTo>
                    <a:pt x="2" y="60"/>
                  </a:lnTo>
                  <a:lnTo>
                    <a:pt x="0" y="67"/>
                  </a:lnTo>
                  <a:lnTo>
                    <a:pt x="0" y="75"/>
                  </a:lnTo>
                  <a:lnTo>
                    <a:pt x="0" y="120"/>
                  </a:lnTo>
                  <a:lnTo>
                    <a:pt x="421" y="120"/>
                  </a:lnTo>
                  <a:lnTo>
                    <a:pt x="421" y="75"/>
                  </a:lnTo>
                  <a:lnTo>
                    <a:pt x="421" y="67"/>
                  </a:lnTo>
                  <a:lnTo>
                    <a:pt x="420" y="60"/>
                  </a:lnTo>
                  <a:lnTo>
                    <a:pt x="417" y="53"/>
                  </a:lnTo>
                  <a:lnTo>
                    <a:pt x="415" y="46"/>
                  </a:lnTo>
                  <a:lnTo>
                    <a:pt x="412" y="39"/>
                  </a:lnTo>
                  <a:lnTo>
                    <a:pt x="408" y="33"/>
                  </a:lnTo>
                  <a:lnTo>
                    <a:pt x="403" y="27"/>
                  </a:lnTo>
                  <a:lnTo>
                    <a:pt x="399" y="22"/>
                  </a:lnTo>
                  <a:lnTo>
                    <a:pt x="393" y="17"/>
                  </a:lnTo>
                  <a:lnTo>
                    <a:pt x="387" y="12"/>
                  </a:lnTo>
                  <a:lnTo>
                    <a:pt x="381" y="9"/>
                  </a:lnTo>
                  <a:lnTo>
                    <a:pt x="375" y="5"/>
                  </a:lnTo>
                  <a:lnTo>
                    <a:pt x="368" y="3"/>
                  </a:lnTo>
                  <a:lnTo>
                    <a:pt x="361" y="2"/>
                  </a:lnTo>
                  <a:lnTo>
                    <a:pt x="354" y="1"/>
                  </a:lnTo>
                  <a:lnTo>
                    <a:pt x="346" y="0"/>
                  </a:lnTo>
                  <a:lnTo>
                    <a:pt x="34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4744">
              <a:extLst>
                <a:ext uri="{FF2B5EF4-FFF2-40B4-BE49-F238E27FC236}">
                  <a16:creationId xmlns:a16="http://schemas.microsoft.com/office/drawing/2014/main" id="{90403C0E-B215-45F3-8355-2958426E6CF5}"/>
                </a:ext>
              </a:extLst>
            </p:cNvPr>
            <p:cNvSpPr>
              <a:spLocks/>
            </p:cNvSpPr>
            <p:nvPr/>
          </p:nvSpPr>
          <p:spPr bwMode="auto">
            <a:xfrm>
              <a:off x="4900613" y="3984625"/>
              <a:ext cx="133350" cy="85725"/>
            </a:xfrm>
            <a:custGeom>
              <a:avLst/>
              <a:gdLst>
                <a:gd name="T0" fmla="*/ 0 w 421"/>
                <a:gd name="T1" fmla="*/ 196 h 270"/>
                <a:gd name="T2" fmla="*/ 0 w 421"/>
                <a:gd name="T3" fmla="*/ 203 h 270"/>
                <a:gd name="T4" fmla="*/ 2 w 421"/>
                <a:gd name="T5" fmla="*/ 211 h 270"/>
                <a:gd name="T6" fmla="*/ 4 w 421"/>
                <a:gd name="T7" fmla="*/ 218 h 270"/>
                <a:gd name="T8" fmla="*/ 6 w 421"/>
                <a:gd name="T9" fmla="*/ 225 h 270"/>
                <a:gd name="T10" fmla="*/ 10 w 421"/>
                <a:gd name="T11" fmla="*/ 231 h 270"/>
                <a:gd name="T12" fmla="*/ 13 w 421"/>
                <a:gd name="T13" fmla="*/ 238 h 270"/>
                <a:gd name="T14" fmla="*/ 18 w 421"/>
                <a:gd name="T15" fmla="*/ 243 h 270"/>
                <a:gd name="T16" fmla="*/ 22 w 421"/>
                <a:gd name="T17" fmla="*/ 248 h 270"/>
                <a:gd name="T18" fmla="*/ 27 w 421"/>
                <a:gd name="T19" fmla="*/ 254 h 270"/>
                <a:gd name="T20" fmla="*/ 33 w 421"/>
                <a:gd name="T21" fmla="*/ 257 h 270"/>
                <a:gd name="T22" fmla="*/ 40 w 421"/>
                <a:gd name="T23" fmla="*/ 262 h 270"/>
                <a:gd name="T24" fmla="*/ 46 w 421"/>
                <a:gd name="T25" fmla="*/ 264 h 270"/>
                <a:gd name="T26" fmla="*/ 53 w 421"/>
                <a:gd name="T27" fmla="*/ 267 h 270"/>
                <a:gd name="T28" fmla="*/ 61 w 421"/>
                <a:gd name="T29" fmla="*/ 269 h 270"/>
                <a:gd name="T30" fmla="*/ 68 w 421"/>
                <a:gd name="T31" fmla="*/ 270 h 270"/>
                <a:gd name="T32" fmla="*/ 76 w 421"/>
                <a:gd name="T33" fmla="*/ 270 h 270"/>
                <a:gd name="T34" fmla="*/ 346 w 421"/>
                <a:gd name="T35" fmla="*/ 270 h 270"/>
                <a:gd name="T36" fmla="*/ 354 w 421"/>
                <a:gd name="T37" fmla="*/ 270 h 270"/>
                <a:gd name="T38" fmla="*/ 361 w 421"/>
                <a:gd name="T39" fmla="*/ 269 h 270"/>
                <a:gd name="T40" fmla="*/ 368 w 421"/>
                <a:gd name="T41" fmla="*/ 267 h 270"/>
                <a:gd name="T42" fmla="*/ 375 w 421"/>
                <a:gd name="T43" fmla="*/ 264 h 270"/>
                <a:gd name="T44" fmla="*/ 381 w 421"/>
                <a:gd name="T45" fmla="*/ 261 h 270"/>
                <a:gd name="T46" fmla="*/ 387 w 421"/>
                <a:gd name="T47" fmla="*/ 257 h 270"/>
                <a:gd name="T48" fmla="*/ 393 w 421"/>
                <a:gd name="T49" fmla="*/ 253 h 270"/>
                <a:gd name="T50" fmla="*/ 399 w 421"/>
                <a:gd name="T51" fmla="*/ 248 h 270"/>
                <a:gd name="T52" fmla="*/ 403 w 421"/>
                <a:gd name="T53" fmla="*/ 243 h 270"/>
                <a:gd name="T54" fmla="*/ 408 w 421"/>
                <a:gd name="T55" fmla="*/ 238 h 270"/>
                <a:gd name="T56" fmla="*/ 412 w 421"/>
                <a:gd name="T57" fmla="*/ 231 h 270"/>
                <a:gd name="T58" fmla="*/ 415 w 421"/>
                <a:gd name="T59" fmla="*/ 225 h 270"/>
                <a:gd name="T60" fmla="*/ 417 w 421"/>
                <a:gd name="T61" fmla="*/ 218 h 270"/>
                <a:gd name="T62" fmla="*/ 420 w 421"/>
                <a:gd name="T63" fmla="*/ 211 h 270"/>
                <a:gd name="T64" fmla="*/ 421 w 421"/>
                <a:gd name="T65" fmla="*/ 203 h 270"/>
                <a:gd name="T66" fmla="*/ 421 w 421"/>
                <a:gd name="T67" fmla="*/ 196 h 270"/>
                <a:gd name="T68" fmla="*/ 421 w 421"/>
                <a:gd name="T69" fmla="*/ 0 h 270"/>
                <a:gd name="T70" fmla="*/ 0 w 421"/>
                <a:gd name="T71" fmla="*/ 0 h 270"/>
                <a:gd name="T72" fmla="*/ 0 w 421"/>
                <a:gd name="T73" fmla="*/ 196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1" h="270">
                  <a:moveTo>
                    <a:pt x="0" y="196"/>
                  </a:moveTo>
                  <a:lnTo>
                    <a:pt x="0" y="203"/>
                  </a:lnTo>
                  <a:lnTo>
                    <a:pt x="2" y="211"/>
                  </a:lnTo>
                  <a:lnTo>
                    <a:pt x="4" y="218"/>
                  </a:lnTo>
                  <a:lnTo>
                    <a:pt x="6" y="225"/>
                  </a:lnTo>
                  <a:lnTo>
                    <a:pt x="10" y="231"/>
                  </a:lnTo>
                  <a:lnTo>
                    <a:pt x="13" y="238"/>
                  </a:lnTo>
                  <a:lnTo>
                    <a:pt x="18" y="243"/>
                  </a:lnTo>
                  <a:lnTo>
                    <a:pt x="22" y="248"/>
                  </a:lnTo>
                  <a:lnTo>
                    <a:pt x="27" y="254"/>
                  </a:lnTo>
                  <a:lnTo>
                    <a:pt x="33" y="257"/>
                  </a:lnTo>
                  <a:lnTo>
                    <a:pt x="40" y="262"/>
                  </a:lnTo>
                  <a:lnTo>
                    <a:pt x="46" y="264"/>
                  </a:lnTo>
                  <a:lnTo>
                    <a:pt x="53" y="267"/>
                  </a:lnTo>
                  <a:lnTo>
                    <a:pt x="61" y="269"/>
                  </a:lnTo>
                  <a:lnTo>
                    <a:pt x="68" y="270"/>
                  </a:lnTo>
                  <a:lnTo>
                    <a:pt x="76" y="270"/>
                  </a:lnTo>
                  <a:lnTo>
                    <a:pt x="346" y="270"/>
                  </a:lnTo>
                  <a:lnTo>
                    <a:pt x="354" y="270"/>
                  </a:lnTo>
                  <a:lnTo>
                    <a:pt x="361" y="269"/>
                  </a:lnTo>
                  <a:lnTo>
                    <a:pt x="368" y="267"/>
                  </a:lnTo>
                  <a:lnTo>
                    <a:pt x="375" y="264"/>
                  </a:lnTo>
                  <a:lnTo>
                    <a:pt x="381" y="261"/>
                  </a:lnTo>
                  <a:lnTo>
                    <a:pt x="387" y="257"/>
                  </a:lnTo>
                  <a:lnTo>
                    <a:pt x="393" y="253"/>
                  </a:lnTo>
                  <a:lnTo>
                    <a:pt x="399" y="248"/>
                  </a:lnTo>
                  <a:lnTo>
                    <a:pt x="403" y="243"/>
                  </a:lnTo>
                  <a:lnTo>
                    <a:pt x="408" y="238"/>
                  </a:lnTo>
                  <a:lnTo>
                    <a:pt x="412" y="231"/>
                  </a:lnTo>
                  <a:lnTo>
                    <a:pt x="415" y="225"/>
                  </a:lnTo>
                  <a:lnTo>
                    <a:pt x="417" y="218"/>
                  </a:lnTo>
                  <a:lnTo>
                    <a:pt x="420" y="211"/>
                  </a:lnTo>
                  <a:lnTo>
                    <a:pt x="421" y="203"/>
                  </a:lnTo>
                  <a:lnTo>
                    <a:pt x="421" y="196"/>
                  </a:lnTo>
                  <a:lnTo>
                    <a:pt x="421" y="0"/>
                  </a:lnTo>
                  <a:lnTo>
                    <a:pt x="0" y="0"/>
                  </a:lnTo>
                  <a:lnTo>
                    <a:pt x="0"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4745">
              <a:extLst>
                <a:ext uri="{FF2B5EF4-FFF2-40B4-BE49-F238E27FC236}">
                  <a16:creationId xmlns:a16="http://schemas.microsoft.com/office/drawing/2014/main" id="{3BBC3012-571F-46FC-86B0-0543941FD067}"/>
                </a:ext>
              </a:extLst>
            </p:cNvPr>
            <p:cNvSpPr>
              <a:spLocks/>
            </p:cNvSpPr>
            <p:nvPr/>
          </p:nvSpPr>
          <p:spPr bwMode="auto">
            <a:xfrm>
              <a:off x="5053013" y="3937000"/>
              <a:ext cx="134938" cy="38100"/>
            </a:xfrm>
            <a:custGeom>
              <a:avLst/>
              <a:gdLst>
                <a:gd name="T0" fmla="*/ 345 w 421"/>
                <a:gd name="T1" fmla="*/ 0 h 120"/>
                <a:gd name="T2" fmla="*/ 75 w 421"/>
                <a:gd name="T3" fmla="*/ 0 h 120"/>
                <a:gd name="T4" fmla="*/ 67 w 421"/>
                <a:gd name="T5" fmla="*/ 1 h 120"/>
                <a:gd name="T6" fmla="*/ 60 w 421"/>
                <a:gd name="T7" fmla="*/ 2 h 120"/>
                <a:gd name="T8" fmla="*/ 52 w 421"/>
                <a:gd name="T9" fmla="*/ 3 h 120"/>
                <a:gd name="T10" fmla="*/ 45 w 421"/>
                <a:gd name="T11" fmla="*/ 5 h 120"/>
                <a:gd name="T12" fmla="*/ 39 w 421"/>
                <a:gd name="T13" fmla="*/ 9 h 120"/>
                <a:gd name="T14" fmla="*/ 33 w 421"/>
                <a:gd name="T15" fmla="*/ 12 h 120"/>
                <a:gd name="T16" fmla="*/ 27 w 421"/>
                <a:gd name="T17" fmla="*/ 17 h 120"/>
                <a:gd name="T18" fmla="*/ 22 w 421"/>
                <a:gd name="T19" fmla="*/ 22 h 120"/>
                <a:gd name="T20" fmla="*/ 17 w 421"/>
                <a:gd name="T21" fmla="*/ 27 h 120"/>
                <a:gd name="T22" fmla="*/ 13 w 421"/>
                <a:gd name="T23" fmla="*/ 33 h 120"/>
                <a:gd name="T24" fmla="*/ 9 w 421"/>
                <a:gd name="T25" fmla="*/ 39 h 120"/>
                <a:gd name="T26" fmla="*/ 6 w 421"/>
                <a:gd name="T27" fmla="*/ 46 h 120"/>
                <a:gd name="T28" fmla="*/ 4 w 421"/>
                <a:gd name="T29" fmla="*/ 53 h 120"/>
                <a:gd name="T30" fmla="*/ 1 w 421"/>
                <a:gd name="T31" fmla="*/ 60 h 120"/>
                <a:gd name="T32" fmla="*/ 0 w 421"/>
                <a:gd name="T33" fmla="*/ 67 h 120"/>
                <a:gd name="T34" fmla="*/ 0 w 421"/>
                <a:gd name="T35" fmla="*/ 75 h 120"/>
                <a:gd name="T36" fmla="*/ 0 w 421"/>
                <a:gd name="T37" fmla="*/ 120 h 120"/>
                <a:gd name="T38" fmla="*/ 421 w 421"/>
                <a:gd name="T39" fmla="*/ 120 h 120"/>
                <a:gd name="T40" fmla="*/ 421 w 421"/>
                <a:gd name="T41" fmla="*/ 75 h 120"/>
                <a:gd name="T42" fmla="*/ 421 w 421"/>
                <a:gd name="T43" fmla="*/ 67 h 120"/>
                <a:gd name="T44" fmla="*/ 419 w 421"/>
                <a:gd name="T45" fmla="*/ 60 h 120"/>
                <a:gd name="T46" fmla="*/ 417 w 421"/>
                <a:gd name="T47" fmla="*/ 53 h 120"/>
                <a:gd name="T48" fmla="*/ 415 w 421"/>
                <a:gd name="T49" fmla="*/ 46 h 120"/>
                <a:gd name="T50" fmla="*/ 411 w 421"/>
                <a:gd name="T51" fmla="*/ 39 h 120"/>
                <a:gd name="T52" fmla="*/ 408 w 421"/>
                <a:gd name="T53" fmla="*/ 33 h 120"/>
                <a:gd name="T54" fmla="*/ 403 w 421"/>
                <a:gd name="T55" fmla="*/ 27 h 120"/>
                <a:gd name="T56" fmla="*/ 399 w 421"/>
                <a:gd name="T57" fmla="*/ 22 h 120"/>
                <a:gd name="T58" fmla="*/ 393 w 421"/>
                <a:gd name="T59" fmla="*/ 17 h 120"/>
                <a:gd name="T60" fmla="*/ 387 w 421"/>
                <a:gd name="T61" fmla="*/ 12 h 120"/>
                <a:gd name="T62" fmla="*/ 381 w 421"/>
                <a:gd name="T63" fmla="*/ 9 h 120"/>
                <a:gd name="T64" fmla="*/ 374 w 421"/>
                <a:gd name="T65" fmla="*/ 5 h 120"/>
                <a:gd name="T66" fmla="*/ 367 w 421"/>
                <a:gd name="T67" fmla="*/ 3 h 120"/>
                <a:gd name="T68" fmla="*/ 360 w 421"/>
                <a:gd name="T69" fmla="*/ 2 h 120"/>
                <a:gd name="T70" fmla="*/ 353 w 421"/>
                <a:gd name="T71" fmla="*/ 1 h 120"/>
                <a:gd name="T72" fmla="*/ 345 w 421"/>
                <a:gd name="T73" fmla="*/ 0 h 120"/>
                <a:gd name="T74" fmla="*/ 345 w 421"/>
                <a:gd name="T75"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1" h="120">
                  <a:moveTo>
                    <a:pt x="345" y="0"/>
                  </a:moveTo>
                  <a:lnTo>
                    <a:pt x="75" y="0"/>
                  </a:lnTo>
                  <a:lnTo>
                    <a:pt x="67" y="1"/>
                  </a:lnTo>
                  <a:lnTo>
                    <a:pt x="60" y="2"/>
                  </a:lnTo>
                  <a:lnTo>
                    <a:pt x="52" y="3"/>
                  </a:lnTo>
                  <a:lnTo>
                    <a:pt x="45" y="5"/>
                  </a:lnTo>
                  <a:lnTo>
                    <a:pt x="39" y="9"/>
                  </a:lnTo>
                  <a:lnTo>
                    <a:pt x="33" y="12"/>
                  </a:lnTo>
                  <a:lnTo>
                    <a:pt x="27" y="17"/>
                  </a:lnTo>
                  <a:lnTo>
                    <a:pt x="22" y="22"/>
                  </a:lnTo>
                  <a:lnTo>
                    <a:pt x="17" y="27"/>
                  </a:lnTo>
                  <a:lnTo>
                    <a:pt x="13" y="33"/>
                  </a:lnTo>
                  <a:lnTo>
                    <a:pt x="9" y="39"/>
                  </a:lnTo>
                  <a:lnTo>
                    <a:pt x="6" y="46"/>
                  </a:lnTo>
                  <a:lnTo>
                    <a:pt x="4" y="53"/>
                  </a:lnTo>
                  <a:lnTo>
                    <a:pt x="1" y="60"/>
                  </a:lnTo>
                  <a:lnTo>
                    <a:pt x="0" y="67"/>
                  </a:lnTo>
                  <a:lnTo>
                    <a:pt x="0" y="75"/>
                  </a:lnTo>
                  <a:lnTo>
                    <a:pt x="0" y="120"/>
                  </a:lnTo>
                  <a:lnTo>
                    <a:pt x="421" y="120"/>
                  </a:lnTo>
                  <a:lnTo>
                    <a:pt x="421" y="75"/>
                  </a:lnTo>
                  <a:lnTo>
                    <a:pt x="421" y="67"/>
                  </a:lnTo>
                  <a:lnTo>
                    <a:pt x="419" y="60"/>
                  </a:lnTo>
                  <a:lnTo>
                    <a:pt x="417" y="53"/>
                  </a:lnTo>
                  <a:lnTo>
                    <a:pt x="415" y="46"/>
                  </a:lnTo>
                  <a:lnTo>
                    <a:pt x="411" y="39"/>
                  </a:lnTo>
                  <a:lnTo>
                    <a:pt x="408" y="33"/>
                  </a:lnTo>
                  <a:lnTo>
                    <a:pt x="403" y="27"/>
                  </a:lnTo>
                  <a:lnTo>
                    <a:pt x="399" y="22"/>
                  </a:lnTo>
                  <a:lnTo>
                    <a:pt x="393" y="17"/>
                  </a:lnTo>
                  <a:lnTo>
                    <a:pt x="387" y="12"/>
                  </a:lnTo>
                  <a:lnTo>
                    <a:pt x="381" y="9"/>
                  </a:lnTo>
                  <a:lnTo>
                    <a:pt x="374" y="5"/>
                  </a:lnTo>
                  <a:lnTo>
                    <a:pt x="367" y="3"/>
                  </a:lnTo>
                  <a:lnTo>
                    <a:pt x="360" y="2"/>
                  </a:lnTo>
                  <a:lnTo>
                    <a:pt x="353" y="1"/>
                  </a:lnTo>
                  <a:lnTo>
                    <a:pt x="345" y="0"/>
                  </a:lnTo>
                  <a:lnTo>
                    <a:pt x="34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4746">
              <a:extLst>
                <a:ext uri="{FF2B5EF4-FFF2-40B4-BE49-F238E27FC236}">
                  <a16:creationId xmlns:a16="http://schemas.microsoft.com/office/drawing/2014/main" id="{ACD02940-3BA7-45D3-AA47-82BA88A7D765}"/>
                </a:ext>
              </a:extLst>
            </p:cNvPr>
            <p:cNvSpPr>
              <a:spLocks/>
            </p:cNvSpPr>
            <p:nvPr/>
          </p:nvSpPr>
          <p:spPr bwMode="auto">
            <a:xfrm>
              <a:off x="5053013" y="3984625"/>
              <a:ext cx="134938" cy="85725"/>
            </a:xfrm>
            <a:custGeom>
              <a:avLst/>
              <a:gdLst>
                <a:gd name="T0" fmla="*/ 0 w 421"/>
                <a:gd name="T1" fmla="*/ 196 h 270"/>
                <a:gd name="T2" fmla="*/ 0 w 421"/>
                <a:gd name="T3" fmla="*/ 203 h 270"/>
                <a:gd name="T4" fmla="*/ 1 w 421"/>
                <a:gd name="T5" fmla="*/ 211 h 270"/>
                <a:gd name="T6" fmla="*/ 4 w 421"/>
                <a:gd name="T7" fmla="*/ 218 h 270"/>
                <a:gd name="T8" fmla="*/ 6 w 421"/>
                <a:gd name="T9" fmla="*/ 225 h 270"/>
                <a:gd name="T10" fmla="*/ 9 w 421"/>
                <a:gd name="T11" fmla="*/ 231 h 270"/>
                <a:gd name="T12" fmla="*/ 13 w 421"/>
                <a:gd name="T13" fmla="*/ 238 h 270"/>
                <a:gd name="T14" fmla="*/ 17 w 421"/>
                <a:gd name="T15" fmla="*/ 243 h 270"/>
                <a:gd name="T16" fmla="*/ 22 w 421"/>
                <a:gd name="T17" fmla="*/ 248 h 270"/>
                <a:gd name="T18" fmla="*/ 27 w 421"/>
                <a:gd name="T19" fmla="*/ 254 h 270"/>
                <a:gd name="T20" fmla="*/ 33 w 421"/>
                <a:gd name="T21" fmla="*/ 257 h 270"/>
                <a:gd name="T22" fmla="*/ 39 w 421"/>
                <a:gd name="T23" fmla="*/ 262 h 270"/>
                <a:gd name="T24" fmla="*/ 45 w 421"/>
                <a:gd name="T25" fmla="*/ 264 h 270"/>
                <a:gd name="T26" fmla="*/ 52 w 421"/>
                <a:gd name="T27" fmla="*/ 267 h 270"/>
                <a:gd name="T28" fmla="*/ 60 w 421"/>
                <a:gd name="T29" fmla="*/ 269 h 270"/>
                <a:gd name="T30" fmla="*/ 67 w 421"/>
                <a:gd name="T31" fmla="*/ 270 h 270"/>
                <a:gd name="T32" fmla="*/ 75 w 421"/>
                <a:gd name="T33" fmla="*/ 270 h 270"/>
                <a:gd name="T34" fmla="*/ 345 w 421"/>
                <a:gd name="T35" fmla="*/ 270 h 270"/>
                <a:gd name="T36" fmla="*/ 353 w 421"/>
                <a:gd name="T37" fmla="*/ 270 h 270"/>
                <a:gd name="T38" fmla="*/ 360 w 421"/>
                <a:gd name="T39" fmla="*/ 269 h 270"/>
                <a:gd name="T40" fmla="*/ 367 w 421"/>
                <a:gd name="T41" fmla="*/ 267 h 270"/>
                <a:gd name="T42" fmla="*/ 374 w 421"/>
                <a:gd name="T43" fmla="*/ 264 h 270"/>
                <a:gd name="T44" fmla="*/ 381 w 421"/>
                <a:gd name="T45" fmla="*/ 261 h 270"/>
                <a:gd name="T46" fmla="*/ 387 w 421"/>
                <a:gd name="T47" fmla="*/ 257 h 270"/>
                <a:gd name="T48" fmla="*/ 393 w 421"/>
                <a:gd name="T49" fmla="*/ 253 h 270"/>
                <a:gd name="T50" fmla="*/ 399 w 421"/>
                <a:gd name="T51" fmla="*/ 248 h 270"/>
                <a:gd name="T52" fmla="*/ 403 w 421"/>
                <a:gd name="T53" fmla="*/ 243 h 270"/>
                <a:gd name="T54" fmla="*/ 408 w 421"/>
                <a:gd name="T55" fmla="*/ 238 h 270"/>
                <a:gd name="T56" fmla="*/ 411 w 421"/>
                <a:gd name="T57" fmla="*/ 231 h 270"/>
                <a:gd name="T58" fmla="*/ 415 w 421"/>
                <a:gd name="T59" fmla="*/ 225 h 270"/>
                <a:gd name="T60" fmla="*/ 417 w 421"/>
                <a:gd name="T61" fmla="*/ 218 h 270"/>
                <a:gd name="T62" fmla="*/ 419 w 421"/>
                <a:gd name="T63" fmla="*/ 211 h 270"/>
                <a:gd name="T64" fmla="*/ 421 w 421"/>
                <a:gd name="T65" fmla="*/ 203 h 270"/>
                <a:gd name="T66" fmla="*/ 421 w 421"/>
                <a:gd name="T67" fmla="*/ 196 h 270"/>
                <a:gd name="T68" fmla="*/ 421 w 421"/>
                <a:gd name="T69" fmla="*/ 0 h 270"/>
                <a:gd name="T70" fmla="*/ 0 w 421"/>
                <a:gd name="T71" fmla="*/ 0 h 270"/>
                <a:gd name="T72" fmla="*/ 0 w 421"/>
                <a:gd name="T73" fmla="*/ 196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1" h="270">
                  <a:moveTo>
                    <a:pt x="0" y="196"/>
                  </a:moveTo>
                  <a:lnTo>
                    <a:pt x="0" y="203"/>
                  </a:lnTo>
                  <a:lnTo>
                    <a:pt x="1" y="211"/>
                  </a:lnTo>
                  <a:lnTo>
                    <a:pt x="4" y="218"/>
                  </a:lnTo>
                  <a:lnTo>
                    <a:pt x="6" y="225"/>
                  </a:lnTo>
                  <a:lnTo>
                    <a:pt x="9" y="231"/>
                  </a:lnTo>
                  <a:lnTo>
                    <a:pt x="13" y="238"/>
                  </a:lnTo>
                  <a:lnTo>
                    <a:pt x="17" y="243"/>
                  </a:lnTo>
                  <a:lnTo>
                    <a:pt x="22" y="248"/>
                  </a:lnTo>
                  <a:lnTo>
                    <a:pt x="27" y="254"/>
                  </a:lnTo>
                  <a:lnTo>
                    <a:pt x="33" y="257"/>
                  </a:lnTo>
                  <a:lnTo>
                    <a:pt x="39" y="262"/>
                  </a:lnTo>
                  <a:lnTo>
                    <a:pt x="45" y="264"/>
                  </a:lnTo>
                  <a:lnTo>
                    <a:pt x="52" y="267"/>
                  </a:lnTo>
                  <a:lnTo>
                    <a:pt x="60" y="269"/>
                  </a:lnTo>
                  <a:lnTo>
                    <a:pt x="67" y="270"/>
                  </a:lnTo>
                  <a:lnTo>
                    <a:pt x="75" y="270"/>
                  </a:lnTo>
                  <a:lnTo>
                    <a:pt x="345" y="270"/>
                  </a:lnTo>
                  <a:lnTo>
                    <a:pt x="353" y="270"/>
                  </a:lnTo>
                  <a:lnTo>
                    <a:pt x="360" y="269"/>
                  </a:lnTo>
                  <a:lnTo>
                    <a:pt x="367" y="267"/>
                  </a:lnTo>
                  <a:lnTo>
                    <a:pt x="374" y="264"/>
                  </a:lnTo>
                  <a:lnTo>
                    <a:pt x="381" y="261"/>
                  </a:lnTo>
                  <a:lnTo>
                    <a:pt x="387" y="257"/>
                  </a:lnTo>
                  <a:lnTo>
                    <a:pt x="393" y="253"/>
                  </a:lnTo>
                  <a:lnTo>
                    <a:pt x="399" y="248"/>
                  </a:lnTo>
                  <a:lnTo>
                    <a:pt x="403" y="243"/>
                  </a:lnTo>
                  <a:lnTo>
                    <a:pt x="408" y="238"/>
                  </a:lnTo>
                  <a:lnTo>
                    <a:pt x="411" y="231"/>
                  </a:lnTo>
                  <a:lnTo>
                    <a:pt x="415" y="225"/>
                  </a:lnTo>
                  <a:lnTo>
                    <a:pt x="417" y="218"/>
                  </a:lnTo>
                  <a:lnTo>
                    <a:pt x="419" y="211"/>
                  </a:lnTo>
                  <a:lnTo>
                    <a:pt x="421" y="203"/>
                  </a:lnTo>
                  <a:lnTo>
                    <a:pt x="421" y="196"/>
                  </a:lnTo>
                  <a:lnTo>
                    <a:pt x="421" y="0"/>
                  </a:lnTo>
                  <a:lnTo>
                    <a:pt x="0" y="0"/>
                  </a:lnTo>
                  <a:lnTo>
                    <a:pt x="0"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4747">
              <a:extLst>
                <a:ext uri="{FF2B5EF4-FFF2-40B4-BE49-F238E27FC236}">
                  <a16:creationId xmlns:a16="http://schemas.microsoft.com/office/drawing/2014/main" id="{B25958FD-5270-4EA4-8E18-2B2EA3CA5086}"/>
                </a:ext>
              </a:extLst>
            </p:cNvPr>
            <p:cNvSpPr>
              <a:spLocks/>
            </p:cNvSpPr>
            <p:nvPr/>
          </p:nvSpPr>
          <p:spPr bwMode="auto">
            <a:xfrm>
              <a:off x="4900613" y="4137025"/>
              <a:ext cx="133350" cy="85725"/>
            </a:xfrm>
            <a:custGeom>
              <a:avLst/>
              <a:gdLst>
                <a:gd name="T0" fmla="*/ 0 w 421"/>
                <a:gd name="T1" fmla="*/ 194 h 270"/>
                <a:gd name="T2" fmla="*/ 0 w 421"/>
                <a:gd name="T3" fmla="*/ 203 h 270"/>
                <a:gd name="T4" fmla="*/ 2 w 421"/>
                <a:gd name="T5" fmla="*/ 209 h 270"/>
                <a:gd name="T6" fmla="*/ 4 w 421"/>
                <a:gd name="T7" fmla="*/ 218 h 270"/>
                <a:gd name="T8" fmla="*/ 6 w 421"/>
                <a:gd name="T9" fmla="*/ 225 h 270"/>
                <a:gd name="T10" fmla="*/ 10 w 421"/>
                <a:gd name="T11" fmla="*/ 230 h 270"/>
                <a:gd name="T12" fmla="*/ 13 w 421"/>
                <a:gd name="T13" fmla="*/ 237 h 270"/>
                <a:gd name="T14" fmla="*/ 18 w 421"/>
                <a:gd name="T15" fmla="*/ 243 h 270"/>
                <a:gd name="T16" fmla="*/ 22 w 421"/>
                <a:gd name="T17" fmla="*/ 248 h 270"/>
                <a:gd name="T18" fmla="*/ 27 w 421"/>
                <a:gd name="T19" fmla="*/ 252 h 270"/>
                <a:gd name="T20" fmla="*/ 33 w 421"/>
                <a:gd name="T21" fmla="*/ 257 h 270"/>
                <a:gd name="T22" fmla="*/ 40 w 421"/>
                <a:gd name="T23" fmla="*/ 262 h 270"/>
                <a:gd name="T24" fmla="*/ 46 w 421"/>
                <a:gd name="T25" fmla="*/ 264 h 270"/>
                <a:gd name="T26" fmla="*/ 53 w 421"/>
                <a:gd name="T27" fmla="*/ 266 h 270"/>
                <a:gd name="T28" fmla="*/ 61 w 421"/>
                <a:gd name="T29" fmla="*/ 269 h 270"/>
                <a:gd name="T30" fmla="*/ 68 w 421"/>
                <a:gd name="T31" fmla="*/ 270 h 270"/>
                <a:gd name="T32" fmla="*/ 76 w 421"/>
                <a:gd name="T33" fmla="*/ 270 h 270"/>
                <a:gd name="T34" fmla="*/ 346 w 421"/>
                <a:gd name="T35" fmla="*/ 270 h 270"/>
                <a:gd name="T36" fmla="*/ 354 w 421"/>
                <a:gd name="T37" fmla="*/ 270 h 270"/>
                <a:gd name="T38" fmla="*/ 361 w 421"/>
                <a:gd name="T39" fmla="*/ 269 h 270"/>
                <a:gd name="T40" fmla="*/ 368 w 421"/>
                <a:gd name="T41" fmla="*/ 266 h 270"/>
                <a:gd name="T42" fmla="*/ 375 w 421"/>
                <a:gd name="T43" fmla="*/ 264 h 270"/>
                <a:gd name="T44" fmla="*/ 381 w 421"/>
                <a:gd name="T45" fmla="*/ 260 h 270"/>
                <a:gd name="T46" fmla="*/ 387 w 421"/>
                <a:gd name="T47" fmla="*/ 257 h 270"/>
                <a:gd name="T48" fmla="*/ 393 w 421"/>
                <a:gd name="T49" fmla="*/ 252 h 270"/>
                <a:gd name="T50" fmla="*/ 399 w 421"/>
                <a:gd name="T51" fmla="*/ 248 h 270"/>
                <a:gd name="T52" fmla="*/ 403 w 421"/>
                <a:gd name="T53" fmla="*/ 243 h 270"/>
                <a:gd name="T54" fmla="*/ 408 w 421"/>
                <a:gd name="T55" fmla="*/ 237 h 270"/>
                <a:gd name="T56" fmla="*/ 412 w 421"/>
                <a:gd name="T57" fmla="*/ 230 h 270"/>
                <a:gd name="T58" fmla="*/ 415 w 421"/>
                <a:gd name="T59" fmla="*/ 225 h 270"/>
                <a:gd name="T60" fmla="*/ 417 w 421"/>
                <a:gd name="T61" fmla="*/ 218 h 270"/>
                <a:gd name="T62" fmla="*/ 420 w 421"/>
                <a:gd name="T63" fmla="*/ 211 h 270"/>
                <a:gd name="T64" fmla="*/ 421 w 421"/>
                <a:gd name="T65" fmla="*/ 203 h 270"/>
                <a:gd name="T66" fmla="*/ 421 w 421"/>
                <a:gd name="T67" fmla="*/ 196 h 270"/>
                <a:gd name="T68" fmla="*/ 421 w 421"/>
                <a:gd name="T69" fmla="*/ 0 h 270"/>
                <a:gd name="T70" fmla="*/ 0 w 421"/>
                <a:gd name="T71" fmla="*/ 0 h 270"/>
                <a:gd name="T72" fmla="*/ 0 w 421"/>
                <a:gd name="T73" fmla="*/ 194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1" h="270">
                  <a:moveTo>
                    <a:pt x="0" y="194"/>
                  </a:moveTo>
                  <a:lnTo>
                    <a:pt x="0" y="203"/>
                  </a:lnTo>
                  <a:lnTo>
                    <a:pt x="2" y="209"/>
                  </a:lnTo>
                  <a:lnTo>
                    <a:pt x="4" y="218"/>
                  </a:lnTo>
                  <a:lnTo>
                    <a:pt x="6" y="225"/>
                  </a:lnTo>
                  <a:lnTo>
                    <a:pt x="10" y="230"/>
                  </a:lnTo>
                  <a:lnTo>
                    <a:pt x="13" y="237"/>
                  </a:lnTo>
                  <a:lnTo>
                    <a:pt x="18" y="243"/>
                  </a:lnTo>
                  <a:lnTo>
                    <a:pt x="22" y="248"/>
                  </a:lnTo>
                  <a:lnTo>
                    <a:pt x="27" y="252"/>
                  </a:lnTo>
                  <a:lnTo>
                    <a:pt x="33" y="257"/>
                  </a:lnTo>
                  <a:lnTo>
                    <a:pt x="40" y="262"/>
                  </a:lnTo>
                  <a:lnTo>
                    <a:pt x="46" y="264"/>
                  </a:lnTo>
                  <a:lnTo>
                    <a:pt x="53" y="266"/>
                  </a:lnTo>
                  <a:lnTo>
                    <a:pt x="61" y="269"/>
                  </a:lnTo>
                  <a:lnTo>
                    <a:pt x="68" y="270"/>
                  </a:lnTo>
                  <a:lnTo>
                    <a:pt x="76" y="270"/>
                  </a:lnTo>
                  <a:lnTo>
                    <a:pt x="346" y="270"/>
                  </a:lnTo>
                  <a:lnTo>
                    <a:pt x="354" y="270"/>
                  </a:lnTo>
                  <a:lnTo>
                    <a:pt x="361" y="269"/>
                  </a:lnTo>
                  <a:lnTo>
                    <a:pt x="368" y="266"/>
                  </a:lnTo>
                  <a:lnTo>
                    <a:pt x="375" y="264"/>
                  </a:lnTo>
                  <a:lnTo>
                    <a:pt x="381" y="260"/>
                  </a:lnTo>
                  <a:lnTo>
                    <a:pt x="387" y="257"/>
                  </a:lnTo>
                  <a:lnTo>
                    <a:pt x="393" y="252"/>
                  </a:lnTo>
                  <a:lnTo>
                    <a:pt x="399" y="248"/>
                  </a:lnTo>
                  <a:lnTo>
                    <a:pt x="403" y="243"/>
                  </a:lnTo>
                  <a:lnTo>
                    <a:pt x="408" y="237"/>
                  </a:lnTo>
                  <a:lnTo>
                    <a:pt x="412" y="230"/>
                  </a:lnTo>
                  <a:lnTo>
                    <a:pt x="415" y="225"/>
                  </a:lnTo>
                  <a:lnTo>
                    <a:pt x="417" y="218"/>
                  </a:lnTo>
                  <a:lnTo>
                    <a:pt x="420" y="211"/>
                  </a:lnTo>
                  <a:lnTo>
                    <a:pt x="421" y="203"/>
                  </a:lnTo>
                  <a:lnTo>
                    <a:pt x="421" y="196"/>
                  </a:lnTo>
                  <a:lnTo>
                    <a:pt x="421" y="0"/>
                  </a:lnTo>
                  <a:lnTo>
                    <a:pt x="0" y="0"/>
                  </a:lnTo>
                  <a:lnTo>
                    <a:pt x="0" y="19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4748">
              <a:extLst>
                <a:ext uri="{FF2B5EF4-FFF2-40B4-BE49-F238E27FC236}">
                  <a16:creationId xmlns:a16="http://schemas.microsoft.com/office/drawing/2014/main" id="{6545B148-6858-4BD9-8B17-457463925DEA}"/>
                </a:ext>
              </a:extLst>
            </p:cNvPr>
            <p:cNvSpPr>
              <a:spLocks/>
            </p:cNvSpPr>
            <p:nvPr/>
          </p:nvSpPr>
          <p:spPr bwMode="auto">
            <a:xfrm>
              <a:off x="4900613" y="4089400"/>
              <a:ext cx="133350" cy="38100"/>
            </a:xfrm>
            <a:custGeom>
              <a:avLst/>
              <a:gdLst>
                <a:gd name="T0" fmla="*/ 346 w 421"/>
                <a:gd name="T1" fmla="*/ 0 h 121"/>
                <a:gd name="T2" fmla="*/ 76 w 421"/>
                <a:gd name="T3" fmla="*/ 0 h 121"/>
                <a:gd name="T4" fmla="*/ 68 w 421"/>
                <a:gd name="T5" fmla="*/ 1 h 121"/>
                <a:gd name="T6" fmla="*/ 61 w 421"/>
                <a:gd name="T7" fmla="*/ 3 h 121"/>
                <a:gd name="T8" fmla="*/ 53 w 421"/>
                <a:gd name="T9" fmla="*/ 4 h 121"/>
                <a:gd name="T10" fmla="*/ 46 w 421"/>
                <a:gd name="T11" fmla="*/ 6 h 121"/>
                <a:gd name="T12" fmla="*/ 40 w 421"/>
                <a:gd name="T13" fmla="*/ 10 h 121"/>
                <a:gd name="T14" fmla="*/ 33 w 421"/>
                <a:gd name="T15" fmla="*/ 13 h 121"/>
                <a:gd name="T16" fmla="*/ 27 w 421"/>
                <a:gd name="T17" fmla="*/ 18 h 121"/>
                <a:gd name="T18" fmla="*/ 22 w 421"/>
                <a:gd name="T19" fmla="*/ 22 h 121"/>
                <a:gd name="T20" fmla="*/ 18 w 421"/>
                <a:gd name="T21" fmla="*/ 28 h 121"/>
                <a:gd name="T22" fmla="*/ 13 w 421"/>
                <a:gd name="T23" fmla="*/ 34 h 121"/>
                <a:gd name="T24" fmla="*/ 10 w 421"/>
                <a:gd name="T25" fmla="*/ 40 h 121"/>
                <a:gd name="T26" fmla="*/ 6 w 421"/>
                <a:gd name="T27" fmla="*/ 47 h 121"/>
                <a:gd name="T28" fmla="*/ 4 w 421"/>
                <a:gd name="T29" fmla="*/ 54 h 121"/>
                <a:gd name="T30" fmla="*/ 2 w 421"/>
                <a:gd name="T31" fmla="*/ 61 h 121"/>
                <a:gd name="T32" fmla="*/ 0 w 421"/>
                <a:gd name="T33" fmla="*/ 67 h 121"/>
                <a:gd name="T34" fmla="*/ 0 w 421"/>
                <a:gd name="T35" fmla="*/ 76 h 121"/>
                <a:gd name="T36" fmla="*/ 0 w 421"/>
                <a:gd name="T37" fmla="*/ 121 h 121"/>
                <a:gd name="T38" fmla="*/ 421 w 421"/>
                <a:gd name="T39" fmla="*/ 121 h 121"/>
                <a:gd name="T40" fmla="*/ 421 w 421"/>
                <a:gd name="T41" fmla="*/ 76 h 121"/>
                <a:gd name="T42" fmla="*/ 421 w 421"/>
                <a:gd name="T43" fmla="*/ 67 h 121"/>
                <a:gd name="T44" fmla="*/ 420 w 421"/>
                <a:gd name="T45" fmla="*/ 61 h 121"/>
                <a:gd name="T46" fmla="*/ 417 w 421"/>
                <a:gd name="T47" fmla="*/ 54 h 121"/>
                <a:gd name="T48" fmla="*/ 415 w 421"/>
                <a:gd name="T49" fmla="*/ 47 h 121"/>
                <a:gd name="T50" fmla="*/ 412 w 421"/>
                <a:gd name="T51" fmla="*/ 40 h 121"/>
                <a:gd name="T52" fmla="*/ 408 w 421"/>
                <a:gd name="T53" fmla="*/ 34 h 121"/>
                <a:gd name="T54" fmla="*/ 403 w 421"/>
                <a:gd name="T55" fmla="*/ 28 h 121"/>
                <a:gd name="T56" fmla="*/ 399 w 421"/>
                <a:gd name="T57" fmla="*/ 22 h 121"/>
                <a:gd name="T58" fmla="*/ 393 w 421"/>
                <a:gd name="T59" fmla="*/ 18 h 121"/>
                <a:gd name="T60" fmla="*/ 387 w 421"/>
                <a:gd name="T61" fmla="*/ 13 h 121"/>
                <a:gd name="T62" fmla="*/ 381 w 421"/>
                <a:gd name="T63" fmla="*/ 10 h 121"/>
                <a:gd name="T64" fmla="*/ 375 w 421"/>
                <a:gd name="T65" fmla="*/ 6 h 121"/>
                <a:gd name="T66" fmla="*/ 368 w 421"/>
                <a:gd name="T67" fmla="*/ 4 h 121"/>
                <a:gd name="T68" fmla="*/ 361 w 421"/>
                <a:gd name="T69" fmla="*/ 3 h 121"/>
                <a:gd name="T70" fmla="*/ 354 w 421"/>
                <a:gd name="T71" fmla="*/ 1 h 121"/>
                <a:gd name="T72" fmla="*/ 346 w 421"/>
                <a:gd name="T73"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1" h="121">
                  <a:moveTo>
                    <a:pt x="346" y="0"/>
                  </a:moveTo>
                  <a:lnTo>
                    <a:pt x="76" y="0"/>
                  </a:lnTo>
                  <a:lnTo>
                    <a:pt x="68" y="1"/>
                  </a:lnTo>
                  <a:lnTo>
                    <a:pt x="61" y="3"/>
                  </a:lnTo>
                  <a:lnTo>
                    <a:pt x="53" y="4"/>
                  </a:lnTo>
                  <a:lnTo>
                    <a:pt x="46" y="6"/>
                  </a:lnTo>
                  <a:lnTo>
                    <a:pt x="40" y="10"/>
                  </a:lnTo>
                  <a:lnTo>
                    <a:pt x="33" y="13"/>
                  </a:lnTo>
                  <a:lnTo>
                    <a:pt x="27" y="18"/>
                  </a:lnTo>
                  <a:lnTo>
                    <a:pt x="22" y="22"/>
                  </a:lnTo>
                  <a:lnTo>
                    <a:pt x="18" y="28"/>
                  </a:lnTo>
                  <a:lnTo>
                    <a:pt x="13" y="34"/>
                  </a:lnTo>
                  <a:lnTo>
                    <a:pt x="10" y="40"/>
                  </a:lnTo>
                  <a:lnTo>
                    <a:pt x="6" y="47"/>
                  </a:lnTo>
                  <a:lnTo>
                    <a:pt x="4" y="54"/>
                  </a:lnTo>
                  <a:lnTo>
                    <a:pt x="2" y="61"/>
                  </a:lnTo>
                  <a:lnTo>
                    <a:pt x="0" y="67"/>
                  </a:lnTo>
                  <a:lnTo>
                    <a:pt x="0" y="76"/>
                  </a:lnTo>
                  <a:lnTo>
                    <a:pt x="0" y="121"/>
                  </a:lnTo>
                  <a:lnTo>
                    <a:pt x="421" y="121"/>
                  </a:lnTo>
                  <a:lnTo>
                    <a:pt x="421" y="76"/>
                  </a:lnTo>
                  <a:lnTo>
                    <a:pt x="421" y="67"/>
                  </a:lnTo>
                  <a:lnTo>
                    <a:pt x="420" y="61"/>
                  </a:lnTo>
                  <a:lnTo>
                    <a:pt x="417" y="54"/>
                  </a:lnTo>
                  <a:lnTo>
                    <a:pt x="415" y="47"/>
                  </a:lnTo>
                  <a:lnTo>
                    <a:pt x="412" y="40"/>
                  </a:lnTo>
                  <a:lnTo>
                    <a:pt x="408" y="34"/>
                  </a:lnTo>
                  <a:lnTo>
                    <a:pt x="403" y="28"/>
                  </a:lnTo>
                  <a:lnTo>
                    <a:pt x="399" y="22"/>
                  </a:lnTo>
                  <a:lnTo>
                    <a:pt x="393" y="18"/>
                  </a:lnTo>
                  <a:lnTo>
                    <a:pt x="387" y="13"/>
                  </a:lnTo>
                  <a:lnTo>
                    <a:pt x="381" y="10"/>
                  </a:lnTo>
                  <a:lnTo>
                    <a:pt x="375" y="6"/>
                  </a:lnTo>
                  <a:lnTo>
                    <a:pt x="368" y="4"/>
                  </a:lnTo>
                  <a:lnTo>
                    <a:pt x="361" y="3"/>
                  </a:lnTo>
                  <a:lnTo>
                    <a:pt x="354" y="1"/>
                  </a:lnTo>
                  <a:lnTo>
                    <a:pt x="34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4749">
              <a:extLst>
                <a:ext uri="{FF2B5EF4-FFF2-40B4-BE49-F238E27FC236}">
                  <a16:creationId xmlns:a16="http://schemas.microsoft.com/office/drawing/2014/main" id="{56DA3966-8FB2-4906-B65C-1E72A453CB95}"/>
                </a:ext>
              </a:extLst>
            </p:cNvPr>
            <p:cNvSpPr>
              <a:spLocks/>
            </p:cNvSpPr>
            <p:nvPr/>
          </p:nvSpPr>
          <p:spPr bwMode="auto">
            <a:xfrm>
              <a:off x="5053013" y="4137025"/>
              <a:ext cx="134938" cy="85725"/>
            </a:xfrm>
            <a:custGeom>
              <a:avLst/>
              <a:gdLst>
                <a:gd name="T0" fmla="*/ 0 w 421"/>
                <a:gd name="T1" fmla="*/ 194 h 270"/>
                <a:gd name="T2" fmla="*/ 0 w 421"/>
                <a:gd name="T3" fmla="*/ 203 h 270"/>
                <a:gd name="T4" fmla="*/ 1 w 421"/>
                <a:gd name="T5" fmla="*/ 209 h 270"/>
                <a:gd name="T6" fmla="*/ 4 w 421"/>
                <a:gd name="T7" fmla="*/ 218 h 270"/>
                <a:gd name="T8" fmla="*/ 6 w 421"/>
                <a:gd name="T9" fmla="*/ 225 h 270"/>
                <a:gd name="T10" fmla="*/ 9 w 421"/>
                <a:gd name="T11" fmla="*/ 230 h 270"/>
                <a:gd name="T12" fmla="*/ 13 w 421"/>
                <a:gd name="T13" fmla="*/ 237 h 270"/>
                <a:gd name="T14" fmla="*/ 17 w 421"/>
                <a:gd name="T15" fmla="*/ 243 h 270"/>
                <a:gd name="T16" fmla="*/ 22 w 421"/>
                <a:gd name="T17" fmla="*/ 248 h 270"/>
                <a:gd name="T18" fmla="*/ 27 w 421"/>
                <a:gd name="T19" fmla="*/ 252 h 270"/>
                <a:gd name="T20" fmla="*/ 33 w 421"/>
                <a:gd name="T21" fmla="*/ 257 h 270"/>
                <a:gd name="T22" fmla="*/ 39 w 421"/>
                <a:gd name="T23" fmla="*/ 262 h 270"/>
                <a:gd name="T24" fmla="*/ 45 w 421"/>
                <a:gd name="T25" fmla="*/ 264 h 270"/>
                <a:gd name="T26" fmla="*/ 52 w 421"/>
                <a:gd name="T27" fmla="*/ 266 h 270"/>
                <a:gd name="T28" fmla="*/ 60 w 421"/>
                <a:gd name="T29" fmla="*/ 269 h 270"/>
                <a:gd name="T30" fmla="*/ 67 w 421"/>
                <a:gd name="T31" fmla="*/ 270 h 270"/>
                <a:gd name="T32" fmla="*/ 75 w 421"/>
                <a:gd name="T33" fmla="*/ 270 h 270"/>
                <a:gd name="T34" fmla="*/ 345 w 421"/>
                <a:gd name="T35" fmla="*/ 270 h 270"/>
                <a:gd name="T36" fmla="*/ 353 w 421"/>
                <a:gd name="T37" fmla="*/ 270 h 270"/>
                <a:gd name="T38" fmla="*/ 360 w 421"/>
                <a:gd name="T39" fmla="*/ 269 h 270"/>
                <a:gd name="T40" fmla="*/ 367 w 421"/>
                <a:gd name="T41" fmla="*/ 266 h 270"/>
                <a:gd name="T42" fmla="*/ 374 w 421"/>
                <a:gd name="T43" fmla="*/ 264 h 270"/>
                <a:gd name="T44" fmla="*/ 381 w 421"/>
                <a:gd name="T45" fmla="*/ 260 h 270"/>
                <a:gd name="T46" fmla="*/ 387 w 421"/>
                <a:gd name="T47" fmla="*/ 257 h 270"/>
                <a:gd name="T48" fmla="*/ 393 w 421"/>
                <a:gd name="T49" fmla="*/ 252 h 270"/>
                <a:gd name="T50" fmla="*/ 399 w 421"/>
                <a:gd name="T51" fmla="*/ 248 h 270"/>
                <a:gd name="T52" fmla="*/ 403 w 421"/>
                <a:gd name="T53" fmla="*/ 243 h 270"/>
                <a:gd name="T54" fmla="*/ 408 w 421"/>
                <a:gd name="T55" fmla="*/ 237 h 270"/>
                <a:gd name="T56" fmla="*/ 411 w 421"/>
                <a:gd name="T57" fmla="*/ 230 h 270"/>
                <a:gd name="T58" fmla="*/ 415 w 421"/>
                <a:gd name="T59" fmla="*/ 225 h 270"/>
                <a:gd name="T60" fmla="*/ 417 w 421"/>
                <a:gd name="T61" fmla="*/ 218 h 270"/>
                <a:gd name="T62" fmla="*/ 419 w 421"/>
                <a:gd name="T63" fmla="*/ 211 h 270"/>
                <a:gd name="T64" fmla="*/ 421 w 421"/>
                <a:gd name="T65" fmla="*/ 203 h 270"/>
                <a:gd name="T66" fmla="*/ 421 w 421"/>
                <a:gd name="T67" fmla="*/ 196 h 270"/>
                <a:gd name="T68" fmla="*/ 421 w 421"/>
                <a:gd name="T69" fmla="*/ 0 h 270"/>
                <a:gd name="T70" fmla="*/ 0 w 421"/>
                <a:gd name="T71" fmla="*/ 0 h 270"/>
                <a:gd name="T72" fmla="*/ 0 w 421"/>
                <a:gd name="T73" fmla="*/ 194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1" h="270">
                  <a:moveTo>
                    <a:pt x="0" y="194"/>
                  </a:moveTo>
                  <a:lnTo>
                    <a:pt x="0" y="203"/>
                  </a:lnTo>
                  <a:lnTo>
                    <a:pt x="1" y="209"/>
                  </a:lnTo>
                  <a:lnTo>
                    <a:pt x="4" y="218"/>
                  </a:lnTo>
                  <a:lnTo>
                    <a:pt x="6" y="225"/>
                  </a:lnTo>
                  <a:lnTo>
                    <a:pt x="9" y="230"/>
                  </a:lnTo>
                  <a:lnTo>
                    <a:pt x="13" y="237"/>
                  </a:lnTo>
                  <a:lnTo>
                    <a:pt x="17" y="243"/>
                  </a:lnTo>
                  <a:lnTo>
                    <a:pt x="22" y="248"/>
                  </a:lnTo>
                  <a:lnTo>
                    <a:pt x="27" y="252"/>
                  </a:lnTo>
                  <a:lnTo>
                    <a:pt x="33" y="257"/>
                  </a:lnTo>
                  <a:lnTo>
                    <a:pt x="39" y="262"/>
                  </a:lnTo>
                  <a:lnTo>
                    <a:pt x="45" y="264"/>
                  </a:lnTo>
                  <a:lnTo>
                    <a:pt x="52" y="266"/>
                  </a:lnTo>
                  <a:lnTo>
                    <a:pt x="60" y="269"/>
                  </a:lnTo>
                  <a:lnTo>
                    <a:pt x="67" y="270"/>
                  </a:lnTo>
                  <a:lnTo>
                    <a:pt x="75" y="270"/>
                  </a:lnTo>
                  <a:lnTo>
                    <a:pt x="345" y="270"/>
                  </a:lnTo>
                  <a:lnTo>
                    <a:pt x="353" y="270"/>
                  </a:lnTo>
                  <a:lnTo>
                    <a:pt x="360" y="269"/>
                  </a:lnTo>
                  <a:lnTo>
                    <a:pt x="367" y="266"/>
                  </a:lnTo>
                  <a:lnTo>
                    <a:pt x="374" y="264"/>
                  </a:lnTo>
                  <a:lnTo>
                    <a:pt x="381" y="260"/>
                  </a:lnTo>
                  <a:lnTo>
                    <a:pt x="387" y="257"/>
                  </a:lnTo>
                  <a:lnTo>
                    <a:pt x="393" y="252"/>
                  </a:lnTo>
                  <a:lnTo>
                    <a:pt x="399" y="248"/>
                  </a:lnTo>
                  <a:lnTo>
                    <a:pt x="403" y="243"/>
                  </a:lnTo>
                  <a:lnTo>
                    <a:pt x="408" y="237"/>
                  </a:lnTo>
                  <a:lnTo>
                    <a:pt x="411" y="230"/>
                  </a:lnTo>
                  <a:lnTo>
                    <a:pt x="415" y="225"/>
                  </a:lnTo>
                  <a:lnTo>
                    <a:pt x="417" y="218"/>
                  </a:lnTo>
                  <a:lnTo>
                    <a:pt x="419" y="211"/>
                  </a:lnTo>
                  <a:lnTo>
                    <a:pt x="421" y="203"/>
                  </a:lnTo>
                  <a:lnTo>
                    <a:pt x="421" y="196"/>
                  </a:lnTo>
                  <a:lnTo>
                    <a:pt x="421" y="0"/>
                  </a:lnTo>
                  <a:lnTo>
                    <a:pt x="0" y="0"/>
                  </a:lnTo>
                  <a:lnTo>
                    <a:pt x="0" y="19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4750">
              <a:extLst>
                <a:ext uri="{FF2B5EF4-FFF2-40B4-BE49-F238E27FC236}">
                  <a16:creationId xmlns:a16="http://schemas.microsoft.com/office/drawing/2014/main" id="{8C932696-7268-403B-B19F-65221504A480}"/>
                </a:ext>
              </a:extLst>
            </p:cNvPr>
            <p:cNvSpPr>
              <a:spLocks/>
            </p:cNvSpPr>
            <p:nvPr/>
          </p:nvSpPr>
          <p:spPr bwMode="auto">
            <a:xfrm>
              <a:off x="5053013" y="4089400"/>
              <a:ext cx="134938" cy="38100"/>
            </a:xfrm>
            <a:custGeom>
              <a:avLst/>
              <a:gdLst>
                <a:gd name="T0" fmla="*/ 345 w 421"/>
                <a:gd name="T1" fmla="*/ 0 h 121"/>
                <a:gd name="T2" fmla="*/ 75 w 421"/>
                <a:gd name="T3" fmla="*/ 0 h 121"/>
                <a:gd name="T4" fmla="*/ 67 w 421"/>
                <a:gd name="T5" fmla="*/ 1 h 121"/>
                <a:gd name="T6" fmla="*/ 60 w 421"/>
                <a:gd name="T7" fmla="*/ 3 h 121"/>
                <a:gd name="T8" fmla="*/ 52 w 421"/>
                <a:gd name="T9" fmla="*/ 4 h 121"/>
                <a:gd name="T10" fmla="*/ 45 w 421"/>
                <a:gd name="T11" fmla="*/ 6 h 121"/>
                <a:gd name="T12" fmla="*/ 39 w 421"/>
                <a:gd name="T13" fmla="*/ 10 h 121"/>
                <a:gd name="T14" fmla="*/ 33 w 421"/>
                <a:gd name="T15" fmla="*/ 13 h 121"/>
                <a:gd name="T16" fmla="*/ 27 w 421"/>
                <a:gd name="T17" fmla="*/ 18 h 121"/>
                <a:gd name="T18" fmla="*/ 22 w 421"/>
                <a:gd name="T19" fmla="*/ 22 h 121"/>
                <a:gd name="T20" fmla="*/ 17 w 421"/>
                <a:gd name="T21" fmla="*/ 28 h 121"/>
                <a:gd name="T22" fmla="*/ 13 w 421"/>
                <a:gd name="T23" fmla="*/ 34 h 121"/>
                <a:gd name="T24" fmla="*/ 9 w 421"/>
                <a:gd name="T25" fmla="*/ 40 h 121"/>
                <a:gd name="T26" fmla="*/ 6 w 421"/>
                <a:gd name="T27" fmla="*/ 47 h 121"/>
                <a:gd name="T28" fmla="*/ 4 w 421"/>
                <a:gd name="T29" fmla="*/ 54 h 121"/>
                <a:gd name="T30" fmla="*/ 1 w 421"/>
                <a:gd name="T31" fmla="*/ 61 h 121"/>
                <a:gd name="T32" fmla="*/ 0 w 421"/>
                <a:gd name="T33" fmla="*/ 67 h 121"/>
                <a:gd name="T34" fmla="*/ 0 w 421"/>
                <a:gd name="T35" fmla="*/ 76 h 121"/>
                <a:gd name="T36" fmla="*/ 0 w 421"/>
                <a:gd name="T37" fmla="*/ 121 h 121"/>
                <a:gd name="T38" fmla="*/ 421 w 421"/>
                <a:gd name="T39" fmla="*/ 121 h 121"/>
                <a:gd name="T40" fmla="*/ 421 w 421"/>
                <a:gd name="T41" fmla="*/ 76 h 121"/>
                <a:gd name="T42" fmla="*/ 421 w 421"/>
                <a:gd name="T43" fmla="*/ 67 h 121"/>
                <a:gd name="T44" fmla="*/ 419 w 421"/>
                <a:gd name="T45" fmla="*/ 61 h 121"/>
                <a:gd name="T46" fmla="*/ 417 w 421"/>
                <a:gd name="T47" fmla="*/ 54 h 121"/>
                <a:gd name="T48" fmla="*/ 415 w 421"/>
                <a:gd name="T49" fmla="*/ 47 h 121"/>
                <a:gd name="T50" fmla="*/ 411 w 421"/>
                <a:gd name="T51" fmla="*/ 40 h 121"/>
                <a:gd name="T52" fmla="*/ 408 w 421"/>
                <a:gd name="T53" fmla="*/ 34 h 121"/>
                <a:gd name="T54" fmla="*/ 403 w 421"/>
                <a:gd name="T55" fmla="*/ 28 h 121"/>
                <a:gd name="T56" fmla="*/ 399 w 421"/>
                <a:gd name="T57" fmla="*/ 22 h 121"/>
                <a:gd name="T58" fmla="*/ 393 w 421"/>
                <a:gd name="T59" fmla="*/ 18 h 121"/>
                <a:gd name="T60" fmla="*/ 387 w 421"/>
                <a:gd name="T61" fmla="*/ 13 h 121"/>
                <a:gd name="T62" fmla="*/ 381 w 421"/>
                <a:gd name="T63" fmla="*/ 10 h 121"/>
                <a:gd name="T64" fmla="*/ 374 w 421"/>
                <a:gd name="T65" fmla="*/ 6 h 121"/>
                <a:gd name="T66" fmla="*/ 367 w 421"/>
                <a:gd name="T67" fmla="*/ 4 h 121"/>
                <a:gd name="T68" fmla="*/ 360 w 421"/>
                <a:gd name="T69" fmla="*/ 3 h 121"/>
                <a:gd name="T70" fmla="*/ 353 w 421"/>
                <a:gd name="T71" fmla="*/ 1 h 121"/>
                <a:gd name="T72" fmla="*/ 345 w 421"/>
                <a:gd name="T73"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1" h="121">
                  <a:moveTo>
                    <a:pt x="345" y="0"/>
                  </a:moveTo>
                  <a:lnTo>
                    <a:pt x="75" y="0"/>
                  </a:lnTo>
                  <a:lnTo>
                    <a:pt x="67" y="1"/>
                  </a:lnTo>
                  <a:lnTo>
                    <a:pt x="60" y="3"/>
                  </a:lnTo>
                  <a:lnTo>
                    <a:pt x="52" y="4"/>
                  </a:lnTo>
                  <a:lnTo>
                    <a:pt x="45" y="6"/>
                  </a:lnTo>
                  <a:lnTo>
                    <a:pt x="39" y="10"/>
                  </a:lnTo>
                  <a:lnTo>
                    <a:pt x="33" y="13"/>
                  </a:lnTo>
                  <a:lnTo>
                    <a:pt x="27" y="18"/>
                  </a:lnTo>
                  <a:lnTo>
                    <a:pt x="22" y="22"/>
                  </a:lnTo>
                  <a:lnTo>
                    <a:pt x="17" y="28"/>
                  </a:lnTo>
                  <a:lnTo>
                    <a:pt x="13" y="34"/>
                  </a:lnTo>
                  <a:lnTo>
                    <a:pt x="9" y="40"/>
                  </a:lnTo>
                  <a:lnTo>
                    <a:pt x="6" y="47"/>
                  </a:lnTo>
                  <a:lnTo>
                    <a:pt x="4" y="54"/>
                  </a:lnTo>
                  <a:lnTo>
                    <a:pt x="1" y="61"/>
                  </a:lnTo>
                  <a:lnTo>
                    <a:pt x="0" y="67"/>
                  </a:lnTo>
                  <a:lnTo>
                    <a:pt x="0" y="76"/>
                  </a:lnTo>
                  <a:lnTo>
                    <a:pt x="0" y="121"/>
                  </a:lnTo>
                  <a:lnTo>
                    <a:pt x="421" y="121"/>
                  </a:lnTo>
                  <a:lnTo>
                    <a:pt x="421" y="76"/>
                  </a:lnTo>
                  <a:lnTo>
                    <a:pt x="421" y="67"/>
                  </a:lnTo>
                  <a:lnTo>
                    <a:pt x="419" y="61"/>
                  </a:lnTo>
                  <a:lnTo>
                    <a:pt x="417" y="54"/>
                  </a:lnTo>
                  <a:lnTo>
                    <a:pt x="415" y="47"/>
                  </a:lnTo>
                  <a:lnTo>
                    <a:pt x="411" y="40"/>
                  </a:lnTo>
                  <a:lnTo>
                    <a:pt x="408" y="34"/>
                  </a:lnTo>
                  <a:lnTo>
                    <a:pt x="403" y="28"/>
                  </a:lnTo>
                  <a:lnTo>
                    <a:pt x="399" y="22"/>
                  </a:lnTo>
                  <a:lnTo>
                    <a:pt x="393" y="18"/>
                  </a:lnTo>
                  <a:lnTo>
                    <a:pt x="387" y="13"/>
                  </a:lnTo>
                  <a:lnTo>
                    <a:pt x="381" y="10"/>
                  </a:lnTo>
                  <a:lnTo>
                    <a:pt x="374" y="6"/>
                  </a:lnTo>
                  <a:lnTo>
                    <a:pt x="367" y="4"/>
                  </a:lnTo>
                  <a:lnTo>
                    <a:pt x="360" y="3"/>
                  </a:lnTo>
                  <a:lnTo>
                    <a:pt x="353" y="1"/>
                  </a:lnTo>
                  <a:lnTo>
                    <a:pt x="34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35" name="Group 46">
            <a:extLst>
              <a:ext uri="{FF2B5EF4-FFF2-40B4-BE49-F238E27FC236}">
                <a16:creationId xmlns:a16="http://schemas.microsoft.com/office/drawing/2014/main" id="{ACB146F0-4473-4DFD-A904-019B5C7BD161}"/>
              </a:ext>
            </a:extLst>
          </p:cNvPr>
          <p:cNvGrpSpPr/>
          <p:nvPr/>
        </p:nvGrpSpPr>
        <p:grpSpPr>
          <a:xfrm>
            <a:off x="6564709" y="2243445"/>
            <a:ext cx="277813" cy="276225"/>
            <a:chOff x="6105525" y="1922463"/>
            <a:chExt cx="277813" cy="276225"/>
          </a:xfrm>
          <a:solidFill>
            <a:schemeClr val="bg1"/>
          </a:solidFill>
        </p:grpSpPr>
        <p:sp>
          <p:nvSpPr>
            <p:cNvPr id="36" name="Freeform 2023">
              <a:extLst>
                <a:ext uri="{FF2B5EF4-FFF2-40B4-BE49-F238E27FC236}">
                  <a16:creationId xmlns:a16="http://schemas.microsoft.com/office/drawing/2014/main" id="{A7C80A99-91A7-461E-8E7B-0E2C080942E2}"/>
                </a:ext>
              </a:extLst>
            </p:cNvPr>
            <p:cNvSpPr>
              <a:spLocks noEditPoints="1"/>
            </p:cNvSpPr>
            <p:nvPr/>
          </p:nvSpPr>
          <p:spPr bwMode="auto">
            <a:xfrm>
              <a:off x="6105525" y="1960563"/>
              <a:ext cx="96838" cy="47625"/>
            </a:xfrm>
            <a:custGeom>
              <a:avLst/>
              <a:gdLst>
                <a:gd name="T0" fmla="*/ 195 w 303"/>
                <a:gd name="T1" fmla="*/ 105 h 150"/>
                <a:gd name="T2" fmla="*/ 165 w 303"/>
                <a:gd name="T3" fmla="*/ 105 h 150"/>
                <a:gd name="T4" fmla="*/ 162 w 303"/>
                <a:gd name="T5" fmla="*/ 105 h 150"/>
                <a:gd name="T6" fmla="*/ 160 w 303"/>
                <a:gd name="T7" fmla="*/ 104 h 150"/>
                <a:gd name="T8" fmla="*/ 157 w 303"/>
                <a:gd name="T9" fmla="*/ 103 h 150"/>
                <a:gd name="T10" fmla="*/ 155 w 303"/>
                <a:gd name="T11" fmla="*/ 101 h 150"/>
                <a:gd name="T12" fmla="*/ 153 w 303"/>
                <a:gd name="T13" fmla="*/ 98 h 150"/>
                <a:gd name="T14" fmla="*/ 151 w 303"/>
                <a:gd name="T15" fmla="*/ 96 h 150"/>
                <a:gd name="T16" fmla="*/ 151 w 303"/>
                <a:gd name="T17" fmla="*/ 93 h 150"/>
                <a:gd name="T18" fmla="*/ 150 w 303"/>
                <a:gd name="T19" fmla="*/ 90 h 150"/>
                <a:gd name="T20" fmla="*/ 151 w 303"/>
                <a:gd name="T21" fmla="*/ 88 h 150"/>
                <a:gd name="T22" fmla="*/ 151 w 303"/>
                <a:gd name="T23" fmla="*/ 85 h 150"/>
                <a:gd name="T24" fmla="*/ 153 w 303"/>
                <a:gd name="T25" fmla="*/ 82 h 150"/>
                <a:gd name="T26" fmla="*/ 155 w 303"/>
                <a:gd name="T27" fmla="*/ 80 h 150"/>
                <a:gd name="T28" fmla="*/ 157 w 303"/>
                <a:gd name="T29" fmla="*/ 78 h 150"/>
                <a:gd name="T30" fmla="*/ 160 w 303"/>
                <a:gd name="T31" fmla="*/ 77 h 150"/>
                <a:gd name="T32" fmla="*/ 162 w 303"/>
                <a:gd name="T33" fmla="*/ 76 h 150"/>
                <a:gd name="T34" fmla="*/ 165 w 303"/>
                <a:gd name="T35" fmla="*/ 75 h 150"/>
                <a:gd name="T36" fmla="*/ 195 w 303"/>
                <a:gd name="T37" fmla="*/ 75 h 150"/>
                <a:gd name="T38" fmla="*/ 199 w 303"/>
                <a:gd name="T39" fmla="*/ 76 h 150"/>
                <a:gd name="T40" fmla="*/ 202 w 303"/>
                <a:gd name="T41" fmla="*/ 77 h 150"/>
                <a:gd name="T42" fmla="*/ 204 w 303"/>
                <a:gd name="T43" fmla="*/ 78 h 150"/>
                <a:gd name="T44" fmla="*/ 206 w 303"/>
                <a:gd name="T45" fmla="*/ 80 h 150"/>
                <a:gd name="T46" fmla="*/ 208 w 303"/>
                <a:gd name="T47" fmla="*/ 82 h 150"/>
                <a:gd name="T48" fmla="*/ 209 w 303"/>
                <a:gd name="T49" fmla="*/ 85 h 150"/>
                <a:gd name="T50" fmla="*/ 210 w 303"/>
                <a:gd name="T51" fmla="*/ 88 h 150"/>
                <a:gd name="T52" fmla="*/ 210 w 303"/>
                <a:gd name="T53" fmla="*/ 90 h 150"/>
                <a:gd name="T54" fmla="*/ 210 w 303"/>
                <a:gd name="T55" fmla="*/ 93 h 150"/>
                <a:gd name="T56" fmla="*/ 209 w 303"/>
                <a:gd name="T57" fmla="*/ 96 h 150"/>
                <a:gd name="T58" fmla="*/ 208 w 303"/>
                <a:gd name="T59" fmla="*/ 98 h 150"/>
                <a:gd name="T60" fmla="*/ 206 w 303"/>
                <a:gd name="T61" fmla="*/ 101 h 150"/>
                <a:gd name="T62" fmla="*/ 204 w 303"/>
                <a:gd name="T63" fmla="*/ 103 h 150"/>
                <a:gd name="T64" fmla="*/ 202 w 303"/>
                <a:gd name="T65" fmla="*/ 104 h 150"/>
                <a:gd name="T66" fmla="*/ 199 w 303"/>
                <a:gd name="T67" fmla="*/ 105 h 150"/>
                <a:gd name="T68" fmla="*/ 195 w 303"/>
                <a:gd name="T69" fmla="*/ 105 h 150"/>
                <a:gd name="T70" fmla="*/ 195 w 303"/>
                <a:gd name="T71" fmla="*/ 105 h 150"/>
                <a:gd name="T72" fmla="*/ 300 w 303"/>
                <a:gd name="T73" fmla="*/ 135 h 150"/>
                <a:gd name="T74" fmla="*/ 300 w 303"/>
                <a:gd name="T75" fmla="*/ 0 h 150"/>
                <a:gd name="T76" fmla="*/ 90 w 303"/>
                <a:gd name="T77" fmla="*/ 0 h 150"/>
                <a:gd name="T78" fmla="*/ 82 w 303"/>
                <a:gd name="T79" fmla="*/ 1 h 150"/>
                <a:gd name="T80" fmla="*/ 72 w 303"/>
                <a:gd name="T81" fmla="*/ 2 h 150"/>
                <a:gd name="T82" fmla="*/ 63 w 303"/>
                <a:gd name="T83" fmla="*/ 4 h 150"/>
                <a:gd name="T84" fmla="*/ 55 w 303"/>
                <a:gd name="T85" fmla="*/ 7 h 150"/>
                <a:gd name="T86" fmla="*/ 47 w 303"/>
                <a:gd name="T87" fmla="*/ 10 h 150"/>
                <a:gd name="T88" fmla="*/ 40 w 303"/>
                <a:gd name="T89" fmla="*/ 15 h 150"/>
                <a:gd name="T90" fmla="*/ 32 w 303"/>
                <a:gd name="T91" fmla="*/ 20 h 150"/>
                <a:gd name="T92" fmla="*/ 27 w 303"/>
                <a:gd name="T93" fmla="*/ 27 h 150"/>
                <a:gd name="T94" fmla="*/ 20 w 303"/>
                <a:gd name="T95" fmla="*/ 33 h 150"/>
                <a:gd name="T96" fmla="*/ 15 w 303"/>
                <a:gd name="T97" fmla="*/ 39 h 150"/>
                <a:gd name="T98" fmla="*/ 11 w 303"/>
                <a:gd name="T99" fmla="*/ 47 h 150"/>
                <a:gd name="T100" fmla="*/ 8 w 303"/>
                <a:gd name="T101" fmla="*/ 54 h 150"/>
                <a:gd name="T102" fmla="*/ 4 w 303"/>
                <a:gd name="T103" fmla="*/ 63 h 150"/>
                <a:gd name="T104" fmla="*/ 2 w 303"/>
                <a:gd name="T105" fmla="*/ 72 h 150"/>
                <a:gd name="T106" fmla="*/ 1 w 303"/>
                <a:gd name="T107" fmla="*/ 81 h 150"/>
                <a:gd name="T108" fmla="*/ 0 w 303"/>
                <a:gd name="T109" fmla="*/ 90 h 150"/>
                <a:gd name="T110" fmla="*/ 0 w 303"/>
                <a:gd name="T111" fmla="*/ 150 h 150"/>
                <a:gd name="T112" fmla="*/ 303 w 303"/>
                <a:gd name="T113" fmla="*/ 150 h 150"/>
                <a:gd name="T114" fmla="*/ 301 w 303"/>
                <a:gd name="T115" fmla="*/ 144 h 150"/>
                <a:gd name="T116" fmla="*/ 300 w 303"/>
                <a:gd name="T117" fmla="*/ 135 h 150"/>
                <a:gd name="T118" fmla="*/ 300 w 303"/>
                <a:gd name="T119" fmla="*/ 135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3" h="150">
                  <a:moveTo>
                    <a:pt x="195" y="105"/>
                  </a:moveTo>
                  <a:lnTo>
                    <a:pt x="165" y="105"/>
                  </a:lnTo>
                  <a:lnTo>
                    <a:pt x="162" y="105"/>
                  </a:lnTo>
                  <a:lnTo>
                    <a:pt x="160" y="104"/>
                  </a:lnTo>
                  <a:lnTo>
                    <a:pt x="157" y="103"/>
                  </a:lnTo>
                  <a:lnTo>
                    <a:pt x="155" y="101"/>
                  </a:lnTo>
                  <a:lnTo>
                    <a:pt x="153" y="98"/>
                  </a:lnTo>
                  <a:lnTo>
                    <a:pt x="151" y="96"/>
                  </a:lnTo>
                  <a:lnTo>
                    <a:pt x="151" y="93"/>
                  </a:lnTo>
                  <a:lnTo>
                    <a:pt x="150" y="90"/>
                  </a:lnTo>
                  <a:lnTo>
                    <a:pt x="151" y="88"/>
                  </a:lnTo>
                  <a:lnTo>
                    <a:pt x="151" y="85"/>
                  </a:lnTo>
                  <a:lnTo>
                    <a:pt x="153" y="82"/>
                  </a:lnTo>
                  <a:lnTo>
                    <a:pt x="155" y="80"/>
                  </a:lnTo>
                  <a:lnTo>
                    <a:pt x="157" y="78"/>
                  </a:lnTo>
                  <a:lnTo>
                    <a:pt x="160" y="77"/>
                  </a:lnTo>
                  <a:lnTo>
                    <a:pt x="162" y="76"/>
                  </a:lnTo>
                  <a:lnTo>
                    <a:pt x="165" y="75"/>
                  </a:lnTo>
                  <a:lnTo>
                    <a:pt x="195" y="75"/>
                  </a:lnTo>
                  <a:lnTo>
                    <a:pt x="199" y="76"/>
                  </a:lnTo>
                  <a:lnTo>
                    <a:pt x="202" y="77"/>
                  </a:lnTo>
                  <a:lnTo>
                    <a:pt x="204" y="78"/>
                  </a:lnTo>
                  <a:lnTo>
                    <a:pt x="206" y="80"/>
                  </a:lnTo>
                  <a:lnTo>
                    <a:pt x="208" y="82"/>
                  </a:lnTo>
                  <a:lnTo>
                    <a:pt x="209" y="85"/>
                  </a:lnTo>
                  <a:lnTo>
                    <a:pt x="210" y="88"/>
                  </a:lnTo>
                  <a:lnTo>
                    <a:pt x="210" y="90"/>
                  </a:lnTo>
                  <a:lnTo>
                    <a:pt x="210" y="93"/>
                  </a:lnTo>
                  <a:lnTo>
                    <a:pt x="209" y="96"/>
                  </a:lnTo>
                  <a:lnTo>
                    <a:pt x="208" y="98"/>
                  </a:lnTo>
                  <a:lnTo>
                    <a:pt x="206" y="101"/>
                  </a:lnTo>
                  <a:lnTo>
                    <a:pt x="204" y="103"/>
                  </a:lnTo>
                  <a:lnTo>
                    <a:pt x="202" y="104"/>
                  </a:lnTo>
                  <a:lnTo>
                    <a:pt x="199" y="105"/>
                  </a:lnTo>
                  <a:lnTo>
                    <a:pt x="195" y="105"/>
                  </a:lnTo>
                  <a:lnTo>
                    <a:pt x="195" y="105"/>
                  </a:lnTo>
                  <a:close/>
                  <a:moveTo>
                    <a:pt x="300" y="135"/>
                  </a:moveTo>
                  <a:lnTo>
                    <a:pt x="300" y="0"/>
                  </a:lnTo>
                  <a:lnTo>
                    <a:pt x="90" y="0"/>
                  </a:lnTo>
                  <a:lnTo>
                    <a:pt x="82" y="1"/>
                  </a:lnTo>
                  <a:lnTo>
                    <a:pt x="72" y="2"/>
                  </a:lnTo>
                  <a:lnTo>
                    <a:pt x="63" y="4"/>
                  </a:lnTo>
                  <a:lnTo>
                    <a:pt x="55" y="7"/>
                  </a:lnTo>
                  <a:lnTo>
                    <a:pt x="47" y="10"/>
                  </a:lnTo>
                  <a:lnTo>
                    <a:pt x="40" y="15"/>
                  </a:lnTo>
                  <a:lnTo>
                    <a:pt x="32" y="20"/>
                  </a:lnTo>
                  <a:lnTo>
                    <a:pt x="27" y="27"/>
                  </a:lnTo>
                  <a:lnTo>
                    <a:pt x="20" y="33"/>
                  </a:lnTo>
                  <a:lnTo>
                    <a:pt x="15" y="39"/>
                  </a:lnTo>
                  <a:lnTo>
                    <a:pt x="11" y="47"/>
                  </a:lnTo>
                  <a:lnTo>
                    <a:pt x="8" y="54"/>
                  </a:lnTo>
                  <a:lnTo>
                    <a:pt x="4" y="63"/>
                  </a:lnTo>
                  <a:lnTo>
                    <a:pt x="2" y="72"/>
                  </a:lnTo>
                  <a:lnTo>
                    <a:pt x="1" y="81"/>
                  </a:lnTo>
                  <a:lnTo>
                    <a:pt x="0" y="90"/>
                  </a:lnTo>
                  <a:lnTo>
                    <a:pt x="0" y="150"/>
                  </a:lnTo>
                  <a:lnTo>
                    <a:pt x="303" y="150"/>
                  </a:lnTo>
                  <a:lnTo>
                    <a:pt x="301" y="144"/>
                  </a:lnTo>
                  <a:lnTo>
                    <a:pt x="300" y="135"/>
                  </a:lnTo>
                  <a:lnTo>
                    <a:pt x="300" y="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2024">
              <a:extLst>
                <a:ext uri="{FF2B5EF4-FFF2-40B4-BE49-F238E27FC236}">
                  <a16:creationId xmlns:a16="http://schemas.microsoft.com/office/drawing/2014/main" id="{B390A13F-280A-4F2E-B5C8-96E68BD93211}"/>
                </a:ext>
              </a:extLst>
            </p:cNvPr>
            <p:cNvSpPr>
              <a:spLocks noEditPoints="1"/>
            </p:cNvSpPr>
            <p:nvPr/>
          </p:nvSpPr>
          <p:spPr bwMode="auto">
            <a:xfrm>
              <a:off x="6105525" y="2151063"/>
              <a:ext cx="142875" cy="47625"/>
            </a:xfrm>
            <a:custGeom>
              <a:avLst/>
              <a:gdLst>
                <a:gd name="T0" fmla="*/ 231 w 451"/>
                <a:gd name="T1" fmla="*/ 25 h 150"/>
                <a:gd name="T2" fmla="*/ 242 w 451"/>
                <a:gd name="T3" fmla="*/ 31 h 150"/>
                <a:gd name="T4" fmla="*/ 252 w 451"/>
                <a:gd name="T5" fmla="*/ 39 h 150"/>
                <a:gd name="T6" fmla="*/ 258 w 451"/>
                <a:gd name="T7" fmla="*/ 52 h 150"/>
                <a:gd name="T8" fmla="*/ 258 w 451"/>
                <a:gd name="T9" fmla="*/ 65 h 150"/>
                <a:gd name="T10" fmla="*/ 252 w 451"/>
                <a:gd name="T11" fmla="*/ 78 h 150"/>
                <a:gd name="T12" fmla="*/ 242 w 451"/>
                <a:gd name="T13" fmla="*/ 86 h 150"/>
                <a:gd name="T14" fmla="*/ 231 w 451"/>
                <a:gd name="T15" fmla="*/ 92 h 150"/>
                <a:gd name="T16" fmla="*/ 217 w 451"/>
                <a:gd name="T17" fmla="*/ 92 h 150"/>
                <a:gd name="T18" fmla="*/ 205 w 451"/>
                <a:gd name="T19" fmla="*/ 86 h 150"/>
                <a:gd name="T20" fmla="*/ 195 w 451"/>
                <a:gd name="T21" fmla="*/ 78 h 150"/>
                <a:gd name="T22" fmla="*/ 190 w 451"/>
                <a:gd name="T23" fmla="*/ 66 h 150"/>
                <a:gd name="T24" fmla="*/ 190 w 451"/>
                <a:gd name="T25" fmla="*/ 52 h 150"/>
                <a:gd name="T26" fmla="*/ 195 w 451"/>
                <a:gd name="T27" fmla="*/ 39 h 150"/>
                <a:gd name="T28" fmla="*/ 205 w 451"/>
                <a:gd name="T29" fmla="*/ 31 h 150"/>
                <a:gd name="T30" fmla="*/ 217 w 451"/>
                <a:gd name="T31" fmla="*/ 25 h 150"/>
                <a:gd name="T32" fmla="*/ 224 w 451"/>
                <a:gd name="T33" fmla="*/ 24 h 150"/>
                <a:gd name="T34" fmla="*/ 1 w 451"/>
                <a:gd name="T35" fmla="*/ 68 h 150"/>
                <a:gd name="T36" fmla="*/ 4 w 451"/>
                <a:gd name="T37" fmla="*/ 85 h 150"/>
                <a:gd name="T38" fmla="*/ 11 w 451"/>
                <a:gd name="T39" fmla="*/ 102 h 150"/>
                <a:gd name="T40" fmla="*/ 20 w 451"/>
                <a:gd name="T41" fmla="*/ 116 h 150"/>
                <a:gd name="T42" fmla="*/ 33 w 451"/>
                <a:gd name="T43" fmla="*/ 129 h 150"/>
                <a:gd name="T44" fmla="*/ 47 w 451"/>
                <a:gd name="T45" fmla="*/ 139 h 150"/>
                <a:gd name="T46" fmla="*/ 63 w 451"/>
                <a:gd name="T47" fmla="*/ 145 h 150"/>
                <a:gd name="T48" fmla="*/ 82 w 451"/>
                <a:gd name="T49" fmla="*/ 149 h 150"/>
                <a:gd name="T50" fmla="*/ 360 w 451"/>
                <a:gd name="T51" fmla="*/ 150 h 150"/>
                <a:gd name="T52" fmla="*/ 379 w 451"/>
                <a:gd name="T53" fmla="*/ 148 h 150"/>
                <a:gd name="T54" fmla="*/ 395 w 451"/>
                <a:gd name="T55" fmla="*/ 143 h 150"/>
                <a:gd name="T56" fmla="*/ 409 w 451"/>
                <a:gd name="T57" fmla="*/ 135 h 150"/>
                <a:gd name="T58" fmla="*/ 422 w 451"/>
                <a:gd name="T59" fmla="*/ 124 h 150"/>
                <a:gd name="T60" fmla="*/ 433 w 451"/>
                <a:gd name="T61" fmla="*/ 111 h 150"/>
                <a:gd name="T62" fmla="*/ 442 w 451"/>
                <a:gd name="T63" fmla="*/ 96 h 150"/>
                <a:gd name="T64" fmla="*/ 447 w 451"/>
                <a:gd name="T65" fmla="*/ 79 h 150"/>
                <a:gd name="T66" fmla="*/ 451 w 451"/>
                <a:gd name="T67" fmla="*/ 60 h 150"/>
                <a:gd name="T68" fmla="*/ 0 w 451"/>
                <a:gd name="T6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51" h="150">
                  <a:moveTo>
                    <a:pt x="224" y="24"/>
                  </a:moveTo>
                  <a:lnTo>
                    <a:pt x="231" y="25"/>
                  </a:lnTo>
                  <a:lnTo>
                    <a:pt x="237" y="27"/>
                  </a:lnTo>
                  <a:lnTo>
                    <a:pt x="242" y="31"/>
                  </a:lnTo>
                  <a:lnTo>
                    <a:pt x="248" y="35"/>
                  </a:lnTo>
                  <a:lnTo>
                    <a:pt x="252" y="39"/>
                  </a:lnTo>
                  <a:lnTo>
                    <a:pt x="255" y="46"/>
                  </a:lnTo>
                  <a:lnTo>
                    <a:pt x="258" y="52"/>
                  </a:lnTo>
                  <a:lnTo>
                    <a:pt x="258" y="59"/>
                  </a:lnTo>
                  <a:lnTo>
                    <a:pt x="258" y="65"/>
                  </a:lnTo>
                  <a:lnTo>
                    <a:pt x="255" y="71"/>
                  </a:lnTo>
                  <a:lnTo>
                    <a:pt x="252" y="78"/>
                  </a:lnTo>
                  <a:lnTo>
                    <a:pt x="248" y="83"/>
                  </a:lnTo>
                  <a:lnTo>
                    <a:pt x="242" y="86"/>
                  </a:lnTo>
                  <a:lnTo>
                    <a:pt x="237" y="90"/>
                  </a:lnTo>
                  <a:lnTo>
                    <a:pt x="231" y="92"/>
                  </a:lnTo>
                  <a:lnTo>
                    <a:pt x="224" y="93"/>
                  </a:lnTo>
                  <a:lnTo>
                    <a:pt x="217" y="92"/>
                  </a:lnTo>
                  <a:lnTo>
                    <a:pt x="210" y="90"/>
                  </a:lnTo>
                  <a:lnTo>
                    <a:pt x="205" y="86"/>
                  </a:lnTo>
                  <a:lnTo>
                    <a:pt x="200" y="83"/>
                  </a:lnTo>
                  <a:lnTo>
                    <a:pt x="195" y="78"/>
                  </a:lnTo>
                  <a:lnTo>
                    <a:pt x="192" y="71"/>
                  </a:lnTo>
                  <a:lnTo>
                    <a:pt x="190" y="66"/>
                  </a:lnTo>
                  <a:lnTo>
                    <a:pt x="190" y="59"/>
                  </a:lnTo>
                  <a:lnTo>
                    <a:pt x="190" y="52"/>
                  </a:lnTo>
                  <a:lnTo>
                    <a:pt x="192" y="46"/>
                  </a:lnTo>
                  <a:lnTo>
                    <a:pt x="195" y="39"/>
                  </a:lnTo>
                  <a:lnTo>
                    <a:pt x="200" y="35"/>
                  </a:lnTo>
                  <a:lnTo>
                    <a:pt x="205" y="31"/>
                  </a:lnTo>
                  <a:lnTo>
                    <a:pt x="210" y="27"/>
                  </a:lnTo>
                  <a:lnTo>
                    <a:pt x="217" y="25"/>
                  </a:lnTo>
                  <a:lnTo>
                    <a:pt x="224" y="24"/>
                  </a:lnTo>
                  <a:lnTo>
                    <a:pt x="224" y="24"/>
                  </a:lnTo>
                  <a:close/>
                  <a:moveTo>
                    <a:pt x="0" y="59"/>
                  </a:moveTo>
                  <a:lnTo>
                    <a:pt x="1" y="68"/>
                  </a:lnTo>
                  <a:lnTo>
                    <a:pt x="2" y="77"/>
                  </a:lnTo>
                  <a:lnTo>
                    <a:pt x="4" y="85"/>
                  </a:lnTo>
                  <a:lnTo>
                    <a:pt x="8" y="94"/>
                  </a:lnTo>
                  <a:lnTo>
                    <a:pt x="11" y="102"/>
                  </a:lnTo>
                  <a:lnTo>
                    <a:pt x="16" y="109"/>
                  </a:lnTo>
                  <a:lnTo>
                    <a:pt x="20" y="116"/>
                  </a:lnTo>
                  <a:lnTo>
                    <a:pt x="27" y="123"/>
                  </a:lnTo>
                  <a:lnTo>
                    <a:pt x="33" y="129"/>
                  </a:lnTo>
                  <a:lnTo>
                    <a:pt x="40" y="134"/>
                  </a:lnTo>
                  <a:lnTo>
                    <a:pt x="47" y="139"/>
                  </a:lnTo>
                  <a:lnTo>
                    <a:pt x="56" y="142"/>
                  </a:lnTo>
                  <a:lnTo>
                    <a:pt x="63" y="145"/>
                  </a:lnTo>
                  <a:lnTo>
                    <a:pt x="72" y="148"/>
                  </a:lnTo>
                  <a:lnTo>
                    <a:pt x="82" y="149"/>
                  </a:lnTo>
                  <a:lnTo>
                    <a:pt x="90" y="150"/>
                  </a:lnTo>
                  <a:lnTo>
                    <a:pt x="360" y="150"/>
                  </a:lnTo>
                  <a:lnTo>
                    <a:pt x="370" y="149"/>
                  </a:lnTo>
                  <a:lnTo>
                    <a:pt x="379" y="148"/>
                  </a:lnTo>
                  <a:lnTo>
                    <a:pt x="386" y="145"/>
                  </a:lnTo>
                  <a:lnTo>
                    <a:pt x="395" y="143"/>
                  </a:lnTo>
                  <a:lnTo>
                    <a:pt x="402" y="139"/>
                  </a:lnTo>
                  <a:lnTo>
                    <a:pt x="409" y="135"/>
                  </a:lnTo>
                  <a:lnTo>
                    <a:pt x="415" y="130"/>
                  </a:lnTo>
                  <a:lnTo>
                    <a:pt x="422" y="124"/>
                  </a:lnTo>
                  <a:lnTo>
                    <a:pt x="428" y="117"/>
                  </a:lnTo>
                  <a:lnTo>
                    <a:pt x="433" y="111"/>
                  </a:lnTo>
                  <a:lnTo>
                    <a:pt x="438" y="104"/>
                  </a:lnTo>
                  <a:lnTo>
                    <a:pt x="442" y="96"/>
                  </a:lnTo>
                  <a:lnTo>
                    <a:pt x="445" y="87"/>
                  </a:lnTo>
                  <a:lnTo>
                    <a:pt x="447" y="79"/>
                  </a:lnTo>
                  <a:lnTo>
                    <a:pt x="449" y="69"/>
                  </a:lnTo>
                  <a:lnTo>
                    <a:pt x="451" y="60"/>
                  </a:lnTo>
                  <a:lnTo>
                    <a:pt x="451" y="0"/>
                  </a:lnTo>
                  <a:lnTo>
                    <a:pt x="0" y="0"/>
                  </a:lnTo>
                  <a:lnTo>
                    <a:pt x="0"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2025">
              <a:extLst>
                <a:ext uri="{FF2B5EF4-FFF2-40B4-BE49-F238E27FC236}">
                  <a16:creationId xmlns:a16="http://schemas.microsoft.com/office/drawing/2014/main" id="{4DF763FF-52D4-42F4-99FC-BB0F13E0FA67}"/>
                </a:ext>
              </a:extLst>
            </p:cNvPr>
            <p:cNvSpPr>
              <a:spLocks/>
            </p:cNvSpPr>
            <p:nvPr/>
          </p:nvSpPr>
          <p:spPr bwMode="auto">
            <a:xfrm>
              <a:off x="6105525" y="2017713"/>
              <a:ext cx="142875" cy="123825"/>
            </a:xfrm>
            <a:custGeom>
              <a:avLst/>
              <a:gdLst>
                <a:gd name="T0" fmla="*/ 318 w 451"/>
                <a:gd name="T1" fmla="*/ 0 h 390"/>
                <a:gd name="T2" fmla="*/ 30 w 451"/>
                <a:gd name="T3" fmla="*/ 0 h 390"/>
                <a:gd name="T4" fmla="*/ 0 w 451"/>
                <a:gd name="T5" fmla="*/ 0 h 390"/>
                <a:gd name="T6" fmla="*/ 0 w 451"/>
                <a:gd name="T7" fmla="*/ 390 h 390"/>
                <a:gd name="T8" fmla="*/ 451 w 451"/>
                <a:gd name="T9" fmla="*/ 390 h 390"/>
                <a:gd name="T10" fmla="*/ 451 w 451"/>
                <a:gd name="T11" fmla="*/ 30 h 390"/>
                <a:gd name="T12" fmla="*/ 375 w 451"/>
                <a:gd name="T13" fmla="*/ 30 h 390"/>
                <a:gd name="T14" fmla="*/ 367 w 451"/>
                <a:gd name="T15" fmla="*/ 29 h 390"/>
                <a:gd name="T16" fmla="*/ 359 w 451"/>
                <a:gd name="T17" fmla="*/ 27 h 390"/>
                <a:gd name="T18" fmla="*/ 351 w 451"/>
                <a:gd name="T19" fmla="*/ 25 h 390"/>
                <a:gd name="T20" fmla="*/ 343 w 451"/>
                <a:gd name="T21" fmla="*/ 21 h 390"/>
                <a:gd name="T22" fmla="*/ 336 w 451"/>
                <a:gd name="T23" fmla="*/ 17 h 390"/>
                <a:gd name="T24" fmla="*/ 329 w 451"/>
                <a:gd name="T25" fmla="*/ 12 h 390"/>
                <a:gd name="T26" fmla="*/ 323 w 451"/>
                <a:gd name="T27" fmla="*/ 6 h 390"/>
                <a:gd name="T28" fmla="*/ 318 w 451"/>
                <a:gd name="T29" fmla="*/ 0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1" h="390">
                  <a:moveTo>
                    <a:pt x="318" y="0"/>
                  </a:moveTo>
                  <a:lnTo>
                    <a:pt x="30" y="0"/>
                  </a:lnTo>
                  <a:lnTo>
                    <a:pt x="0" y="0"/>
                  </a:lnTo>
                  <a:lnTo>
                    <a:pt x="0" y="390"/>
                  </a:lnTo>
                  <a:lnTo>
                    <a:pt x="451" y="390"/>
                  </a:lnTo>
                  <a:lnTo>
                    <a:pt x="451" y="30"/>
                  </a:lnTo>
                  <a:lnTo>
                    <a:pt x="375" y="30"/>
                  </a:lnTo>
                  <a:lnTo>
                    <a:pt x="367" y="29"/>
                  </a:lnTo>
                  <a:lnTo>
                    <a:pt x="359" y="27"/>
                  </a:lnTo>
                  <a:lnTo>
                    <a:pt x="351" y="25"/>
                  </a:lnTo>
                  <a:lnTo>
                    <a:pt x="343" y="21"/>
                  </a:lnTo>
                  <a:lnTo>
                    <a:pt x="336" y="17"/>
                  </a:lnTo>
                  <a:lnTo>
                    <a:pt x="329" y="12"/>
                  </a:lnTo>
                  <a:lnTo>
                    <a:pt x="323" y="6"/>
                  </a:lnTo>
                  <a:lnTo>
                    <a:pt x="31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2026">
              <a:extLst>
                <a:ext uri="{FF2B5EF4-FFF2-40B4-BE49-F238E27FC236}">
                  <a16:creationId xmlns:a16="http://schemas.microsoft.com/office/drawing/2014/main" id="{F8CCD6E7-35EF-4AAA-ACED-D121DB6175D6}"/>
                </a:ext>
              </a:extLst>
            </p:cNvPr>
            <p:cNvSpPr>
              <a:spLocks noEditPoints="1"/>
            </p:cNvSpPr>
            <p:nvPr/>
          </p:nvSpPr>
          <p:spPr bwMode="auto">
            <a:xfrm>
              <a:off x="6210300" y="1922463"/>
              <a:ext cx="173038" cy="127000"/>
            </a:xfrm>
            <a:custGeom>
              <a:avLst/>
              <a:gdLst>
                <a:gd name="T0" fmla="*/ 360 w 542"/>
                <a:gd name="T1" fmla="*/ 172 h 400"/>
                <a:gd name="T2" fmla="*/ 351 w 542"/>
                <a:gd name="T3" fmla="*/ 166 h 400"/>
                <a:gd name="T4" fmla="*/ 348 w 542"/>
                <a:gd name="T5" fmla="*/ 155 h 400"/>
                <a:gd name="T6" fmla="*/ 351 w 542"/>
                <a:gd name="T7" fmla="*/ 144 h 400"/>
                <a:gd name="T8" fmla="*/ 360 w 542"/>
                <a:gd name="T9" fmla="*/ 138 h 400"/>
                <a:gd name="T10" fmla="*/ 372 w 542"/>
                <a:gd name="T11" fmla="*/ 137 h 400"/>
                <a:gd name="T12" fmla="*/ 381 w 542"/>
                <a:gd name="T13" fmla="*/ 142 h 400"/>
                <a:gd name="T14" fmla="*/ 385 w 542"/>
                <a:gd name="T15" fmla="*/ 152 h 400"/>
                <a:gd name="T16" fmla="*/ 384 w 542"/>
                <a:gd name="T17" fmla="*/ 163 h 400"/>
                <a:gd name="T18" fmla="*/ 378 w 542"/>
                <a:gd name="T19" fmla="*/ 171 h 400"/>
                <a:gd name="T20" fmla="*/ 367 w 542"/>
                <a:gd name="T21" fmla="*/ 174 h 400"/>
                <a:gd name="T22" fmla="*/ 269 w 542"/>
                <a:gd name="T23" fmla="*/ 174 h 400"/>
                <a:gd name="T24" fmla="*/ 259 w 542"/>
                <a:gd name="T25" fmla="*/ 169 h 400"/>
                <a:gd name="T26" fmla="*/ 254 w 542"/>
                <a:gd name="T27" fmla="*/ 159 h 400"/>
                <a:gd name="T28" fmla="*/ 256 w 542"/>
                <a:gd name="T29" fmla="*/ 148 h 400"/>
                <a:gd name="T30" fmla="*/ 262 w 542"/>
                <a:gd name="T31" fmla="*/ 140 h 400"/>
                <a:gd name="T32" fmla="*/ 273 w 542"/>
                <a:gd name="T33" fmla="*/ 137 h 400"/>
                <a:gd name="T34" fmla="*/ 284 w 542"/>
                <a:gd name="T35" fmla="*/ 140 h 400"/>
                <a:gd name="T36" fmla="*/ 290 w 542"/>
                <a:gd name="T37" fmla="*/ 148 h 400"/>
                <a:gd name="T38" fmla="*/ 291 w 542"/>
                <a:gd name="T39" fmla="*/ 159 h 400"/>
                <a:gd name="T40" fmla="*/ 286 w 542"/>
                <a:gd name="T41" fmla="*/ 169 h 400"/>
                <a:gd name="T42" fmla="*/ 276 w 542"/>
                <a:gd name="T43" fmla="*/ 174 h 400"/>
                <a:gd name="T44" fmla="*/ 177 w 542"/>
                <a:gd name="T45" fmla="*/ 174 h 400"/>
                <a:gd name="T46" fmla="*/ 168 w 542"/>
                <a:gd name="T47" fmla="*/ 171 h 400"/>
                <a:gd name="T48" fmla="*/ 160 w 542"/>
                <a:gd name="T49" fmla="*/ 163 h 400"/>
                <a:gd name="T50" fmla="*/ 159 w 542"/>
                <a:gd name="T51" fmla="*/ 152 h 400"/>
                <a:gd name="T52" fmla="*/ 165 w 542"/>
                <a:gd name="T53" fmla="*/ 142 h 400"/>
                <a:gd name="T54" fmla="*/ 174 w 542"/>
                <a:gd name="T55" fmla="*/ 137 h 400"/>
                <a:gd name="T56" fmla="*/ 185 w 542"/>
                <a:gd name="T57" fmla="*/ 138 h 400"/>
                <a:gd name="T58" fmla="*/ 193 w 542"/>
                <a:gd name="T59" fmla="*/ 144 h 400"/>
                <a:gd name="T60" fmla="*/ 197 w 542"/>
                <a:gd name="T61" fmla="*/ 155 h 400"/>
                <a:gd name="T62" fmla="*/ 193 w 542"/>
                <a:gd name="T63" fmla="*/ 166 h 400"/>
                <a:gd name="T64" fmla="*/ 185 w 542"/>
                <a:gd name="T65" fmla="*/ 173 h 400"/>
                <a:gd name="T66" fmla="*/ 177 w 542"/>
                <a:gd name="T67" fmla="*/ 174 h 400"/>
                <a:gd name="T68" fmla="*/ 37 w 542"/>
                <a:gd name="T69" fmla="*/ 1 h 400"/>
                <a:gd name="T70" fmla="*/ 14 w 542"/>
                <a:gd name="T71" fmla="*/ 14 h 400"/>
                <a:gd name="T72" fmla="*/ 2 w 542"/>
                <a:gd name="T73" fmla="*/ 36 h 400"/>
                <a:gd name="T74" fmla="*/ 2 w 542"/>
                <a:gd name="T75" fmla="*/ 264 h 400"/>
                <a:gd name="T76" fmla="*/ 14 w 542"/>
                <a:gd name="T77" fmla="*/ 287 h 400"/>
                <a:gd name="T78" fmla="*/ 37 w 542"/>
                <a:gd name="T79" fmla="*/ 300 h 400"/>
                <a:gd name="T80" fmla="*/ 91 w 542"/>
                <a:gd name="T81" fmla="*/ 301 h 400"/>
                <a:gd name="T82" fmla="*/ 172 w 542"/>
                <a:gd name="T83" fmla="*/ 302 h 400"/>
                <a:gd name="T84" fmla="*/ 178 w 542"/>
                <a:gd name="T85" fmla="*/ 307 h 400"/>
                <a:gd name="T86" fmla="*/ 182 w 542"/>
                <a:gd name="T87" fmla="*/ 316 h 400"/>
                <a:gd name="T88" fmla="*/ 280 w 542"/>
                <a:gd name="T89" fmla="*/ 303 h 400"/>
                <a:gd name="T90" fmla="*/ 288 w 542"/>
                <a:gd name="T91" fmla="*/ 301 h 400"/>
                <a:gd name="T92" fmla="*/ 513 w 542"/>
                <a:gd name="T93" fmla="*/ 297 h 400"/>
                <a:gd name="T94" fmla="*/ 533 w 542"/>
                <a:gd name="T95" fmla="*/ 280 h 400"/>
                <a:gd name="T96" fmla="*/ 542 w 542"/>
                <a:gd name="T97" fmla="*/ 255 h 400"/>
                <a:gd name="T98" fmla="*/ 538 w 542"/>
                <a:gd name="T99" fmla="*/ 29 h 400"/>
                <a:gd name="T100" fmla="*/ 522 w 542"/>
                <a:gd name="T101" fmla="*/ 8 h 400"/>
                <a:gd name="T102" fmla="*/ 497 w 542"/>
                <a:gd name="T103"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42" h="400">
                  <a:moveTo>
                    <a:pt x="367" y="174"/>
                  </a:moveTo>
                  <a:lnTo>
                    <a:pt x="364" y="174"/>
                  </a:lnTo>
                  <a:lnTo>
                    <a:pt x="360" y="172"/>
                  </a:lnTo>
                  <a:lnTo>
                    <a:pt x="357" y="171"/>
                  </a:lnTo>
                  <a:lnTo>
                    <a:pt x="354" y="169"/>
                  </a:lnTo>
                  <a:lnTo>
                    <a:pt x="351" y="166"/>
                  </a:lnTo>
                  <a:lnTo>
                    <a:pt x="350" y="163"/>
                  </a:lnTo>
                  <a:lnTo>
                    <a:pt x="349" y="159"/>
                  </a:lnTo>
                  <a:lnTo>
                    <a:pt x="348" y="155"/>
                  </a:lnTo>
                  <a:lnTo>
                    <a:pt x="349" y="152"/>
                  </a:lnTo>
                  <a:lnTo>
                    <a:pt x="350" y="148"/>
                  </a:lnTo>
                  <a:lnTo>
                    <a:pt x="351" y="144"/>
                  </a:lnTo>
                  <a:lnTo>
                    <a:pt x="354" y="142"/>
                  </a:lnTo>
                  <a:lnTo>
                    <a:pt x="357" y="140"/>
                  </a:lnTo>
                  <a:lnTo>
                    <a:pt x="360" y="138"/>
                  </a:lnTo>
                  <a:lnTo>
                    <a:pt x="364" y="137"/>
                  </a:lnTo>
                  <a:lnTo>
                    <a:pt x="367" y="137"/>
                  </a:lnTo>
                  <a:lnTo>
                    <a:pt x="372" y="137"/>
                  </a:lnTo>
                  <a:lnTo>
                    <a:pt x="375" y="138"/>
                  </a:lnTo>
                  <a:lnTo>
                    <a:pt x="378" y="140"/>
                  </a:lnTo>
                  <a:lnTo>
                    <a:pt x="381" y="142"/>
                  </a:lnTo>
                  <a:lnTo>
                    <a:pt x="383" y="144"/>
                  </a:lnTo>
                  <a:lnTo>
                    <a:pt x="384" y="148"/>
                  </a:lnTo>
                  <a:lnTo>
                    <a:pt x="385" y="152"/>
                  </a:lnTo>
                  <a:lnTo>
                    <a:pt x="387" y="155"/>
                  </a:lnTo>
                  <a:lnTo>
                    <a:pt x="385" y="159"/>
                  </a:lnTo>
                  <a:lnTo>
                    <a:pt x="384" y="163"/>
                  </a:lnTo>
                  <a:lnTo>
                    <a:pt x="383" y="166"/>
                  </a:lnTo>
                  <a:lnTo>
                    <a:pt x="381" y="169"/>
                  </a:lnTo>
                  <a:lnTo>
                    <a:pt x="378" y="171"/>
                  </a:lnTo>
                  <a:lnTo>
                    <a:pt x="375" y="173"/>
                  </a:lnTo>
                  <a:lnTo>
                    <a:pt x="372" y="174"/>
                  </a:lnTo>
                  <a:lnTo>
                    <a:pt x="367" y="174"/>
                  </a:lnTo>
                  <a:lnTo>
                    <a:pt x="367" y="174"/>
                  </a:lnTo>
                  <a:close/>
                  <a:moveTo>
                    <a:pt x="273" y="174"/>
                  </a:moveTo>
                  <a:lnTo>
                    <a:pt x="269" y="174"/>
                  </a:lnTo>
                  <a:lnTo>
                    <a:pt x="265" y="172"/>
                  </a:lnTo>
                  <a:lnTo>
                    <a:pt x="262" y="171"/>
                  </a:lnTo>
                  <a:lnTo>
                    <a:pt x="259" y="169"/>
                  </a:lnTo>
                  <a:lnTo>
                    <a:pt x="257" y="166"/>
                  </a:lnTo>
                  <a:lnTo>
                    <a:pt x="256" y="163"/>
                  </a:lnTo>
                  <a:lnTo>
                    <a:pt x="254" y="159"/>
                  </a:lnTo>
                  <a:lnTo>
                    <a:pt x="254" y="155"/>
                  </a:lnTo>
                  <a:lnTo>
                    <a:pt x="254" y="152"/>
                  </a:lnTo>
                  <a:lnTo>
                    <a:pt x="256" y="148"/>
                  </a:lnTo>
                  <a:lnTo>
                    <a:pt x="257" y="144"/>
                  </a:lnTo>
                  <a:lnTo>
                    <a:pt x="259" y="142"/>
                  </a:lnTo>
                  <a:lnTo>
                    <a:pt x="262" y="140"/>
                  </a:lnTo>
                  <a:lnTo>
                    <a:pt x="265" y="138"/>
                  </a:lnTo>
                  <a:lnTo>
                    <a:pt x="269" y="137"/>
                  </a:lnTo>
                  <a:lnTo>
                    <a:pt x="273" y="137"/>
                  </a:lnTo>
                  <a:lnTo>
                    <a:pt x="276" y="137"/>
                  </a:lnTo>
                  <a:lnTo>
                    <a:pt x="280" y="138"/>
                  </a:lnTo>
                  <a:lnTo>
                    <a:pt x="284" y="140"/>
                  </a:lnTo>
                  <a:lnTo>
                    <a:pt x="286" y="142"/>
                  </a:lnTo>
                  <a:lnTo>
                    <a:pt x="288" y="144"/>
                  </a:lnTo>
                  <a:lnTo>
                    <a:pt x="290" y="148"/>
                  </a:lnTo>
                  <a:lnTo>
                    <a:pt x="291" y="152"/>
                  </a:lnTo>
                  <a:lnTo>
                    <a:pt x="291" y="155"/>
                  </a:lnTo>
                  <a:lnTo>
                    <a:pt x="291" y="159"/>
                  </a:lnTo>
                  <a:lnTo>
                    <a:pt x="290" y="163"/>
                  </a:lnTo>
                  <a:lnTo>
                    <a:pt x="288" y="166"/>
                  </a:lnTo>
                  <a:lnTo>
                    <a:pt x="286" y="169"/>
                  </a:lnTo>
                  <a:lnTo>
                    <a:pt x="284" y="171"/>
                  </a:lnTo>
                  <a:lnTo>
                    <a:pt x="280" y="173"/>
                  </a:lnTo>
                  <a:lnTo>
                    <a:pt x="276" y="174"/>
                  </a:lnTo>
                  <a:lnTo>
                    <a:pt x="273" y="174"/>
                  </a:lnTo>
                  <a:lnTo>
                    <a:pt x="273" y="174"/>
                  </a:lnTo>
                  <a:close/>
                  <a:moveTo>
                    <a:pt x="177" y="174"/>
                  </a:moveTo>
                  <a:lnTo>
                    <a:pt x="174" y="174"/>
                  </a:lnTo>
                  <a:lnTo>
                    <a:pt x="171" y="172"/>
                  </a:lnTo>
                  <a:lnTo>
                    <a:pt x="168" y="171"/>
                  </a:lnTo>
                  <a:lnTo>
                    <a:pt x="165" y="169"/>
                  </a:lnTo>
                  <a:lnTo>
                    <a:pt x="162" y="166"/>
                  </a:lnTo>
                  <a:lnTo>
                    <a:pt x="160" y="163"/>
                  </a:lnTo>
                  <a:lnTo>
                    <a:pt x="159" y="159"/>
                  </a:lnTo>
                  <a:lnTo>
                    <a:pt x="159" y="155"/>
                  </a:lnTo>
                  <a:lnTo>
                    <a:pt x="159" y="152"/>
                  </a:lnTo>
                  <a:lnTo>
                    <a:pt x="160" y="148"/>
                  </a:lnTo>
                  <a:lnTo>
                    <a:pt x="162" y="144"/>
                  </a:lnTo>
                  <a:lnTo>
                    <a:pt x="165" y="142"/>
                  </a:lnTo>
                  <a:lnTo>
                    <a:pt x="168" y="140"/>
                  </a:lnTo>
                  <a:lnTo>
                    <a:pt x="171" y="138"/>
                  </a:lnTo>
                  <a:lnTo>
                    <a:pt x="174" y="137"/>
                  </a:lnTo>
                  <a:lnTo>
                    <a:pt x="177" y="137"/>
                  </a:lnTo>
                  <a:lnTo>
                    <a:pt x="182" y="137"/>
                  </a:lnTo>
                  <a:lnTo>
                    <a:pt x="185" y="138"/>
                  </a:lnTo>
                  <a:lnTo>
                    <a:pt x="188" y="140"/>
                  </a:lnTo>
                  <a:lnTo>
                    <a:pt x="191" y="142"/>
                  </a:lnTo>
                  <a:lnTo>
                    <a:pt x="193" y="144"/>
                  </a:lnTo>
                  <a:lnTo>
                    <a:pt x="196" y="148"/>
                  </a:lnTo>
                  <a:lnTo>
                    <a:pt x="197" y="152"/>
                  </a:lnTo>
                  <a:lnTo>
                    <a:pt x="197" y="155"/>
                  </a:lnTo>
                  <a:lnTo>
                    <a:pt x="197" y="159"/>
                  </a:lnTo>
                  <a:lnTo>
                    <a:pt x="196" y="163"/>
                  </a:lnTo>
                  <a:lnTo>
                    <a:pt x="193" y="166"/>
                  </a:lnTo>
                  <a:lnTo>
                    <a:pt x="191" y="169"/>
                  </a:lnTo>
                  <a:lnTo>
                    <a:pt x="188" y="171"/>
                  </a:lnTo>
                  <a:lnTo>
                    <a:pt x="185" y="173"/>
                  </a:lnTo>
                  <a:lnTo>
                    <a:pt x="182" y="174"/>
                  </a:lnTo>
                  <a:lnTo>
                    <a:pt x="177" y="174"/>
                  </a:lnTo>
                  <a:lnTo>
                    <a:pt x="177" y="174"/>
                  </a:lnTo>
                  <a:close/>
                  <a:moveTo>
                    <a:pt x="497" y="0"/>
                  </a:moveTo>
                  <a:lnTo>
                    <a:pt x="45" y="0"/>
                  </a:lnTo>
                  <a:lnTo>
                    <a:pt x="37" y="1"/>
                  </a:lnTo>
                  <a:lnTo>
                    <a:pt x="29" y="4"/>
                  </a:lnTo>
                  <a:lnTo>
                    <a:pt x="22" y="8"/>
                  </a:lnTo>
                  <a:lnTo>
                    <a:pt x="14" y="14"/>
                  </a:lnTo>
                  <a:lnTo>
                    <a:pt x="9" y="21"/>
                  </a:lnTo>
                  <a:lnTo>
                    <a:pt x="5" y="29"/>
                  </a:lnTo>
                  <a:lnTo>
                    <a:pt x="2" y="36"/>
                  </a:lnTo>
                  <a:lnTo>
                    <a:pt x="0" y="45"/>
                  </a:lnTo>
                  <a:lnTo>
                    <a:pt x="0" y="255"/>
                  </a:lnTo>
                  <a:lnTo>
                    <a:pt x="2" y="264"/>
                  </a:lnTo>
                  <a:lnTo>
                    <a:pt x="5" y="272"/>
                  </a:lnTo>
                  <a:lnTo>
                    <a:pt x="9" y="280"/>
                  </a:lnTo>
                  <a:lnTo>
                    <a:pt x="14" y="287"/>
                  </a:lnTo>
                  <a:lnTo>
                    <a:pt x="22" y="292"/>
                  </a:lnTo>
                  <a:lnTo>
                    <a:pt x="29" y="297"/>
                  </a:lnTo>
                  <a:lnTo>
                    <a:pt x="37" y="300"/>
                  </a:lnTo>
                  <a:lnTo>
                    <a:pt x="45" y="301"/>
                  </a:lnTo>
                  <a:lnTo>
                    <a:pt x="76" y="301"/>
                  </a:lnTo>
                  <a:lnTo>
                    <a:pt x="91" y="301"/>
                  </a:lnTo>
                  <a:lnTo>
                    <a:pt x="167" y="301"/>
                  </a:lnTo>
                  <a:lnTo>
                    <a:pt x="169" y="301"/>
                  </a:lnTo>
                  <a:lnTo>
                    <a:pt x="172" y="302"/>
                  </a:lnTo>
                  <a:lnTo>
                    <a:pt x="174" y="303"/>
                  </a:lnTo>
                  <a:lnTo>
                    <a:pt x="176" y="305"/>
                  </a:lnTo>
                  <a:lnTo>
                    <a:pt x="178" y="307"/>
                  </a:lnTo>
                  <a:lnTo>
                    <a:pt x="180" y="310"/>
                  </a:lnTo>
                  <a:lnTo>
                    <a:pt x="181" y="313"/>
                  </a:lnTo>
                  <a:lnTo>
                    <a:pt x="182" y="316"/>
                  </a:lnTo>
                  <a:lnTo>
                    <a:pt x="182" y="400"/>
                  </a:lnTo>
                  <a:lnTo>
                    <a:pt x="278" y="305"/>
                  </a:lnTo>
                  <a:lnTo>
                    <a:pt x="280" y="303"/>
                  </a:lnTo>
                  <a:lnTo>
                    <a:pt x="283" y="302"/>
                  </a:lnTo>
                  <a:lnTo>
                    <a:pt x="286" y="301"/>
                  </a:lnTo>
                  <a:lnTo>
                    <a:pt x="288" y="301"/>
                  </a:lnTo>
                  <a:lnTo>
                    <a:pt x="497" y="301"/>
                  </a:lnTo>
                  <a:lnTo>
                    <a:pt x="506" y="300"/>
                  </a:lnTo>
                  <a:lnTo>
                    <a:pt x="513" y="297"/>
                  </a:lnTo>
                  <a:lnTo>
                    <a:pt x="522" y="292"/>
                  </a:lnTo>
                  <a:lnTo>
                    <a:pt x="528" y="287"/>
                  </a:lnTo>
                  <a:lnTo>
                    <a:pt x="533" y="280"/>
                  </a:lnTo>
                  <a:lnTo>
                    <a:pt x="538" y="272"/>
                  </a:lnTo>
                  <a:lnTo>
                    <a:pt x="541" y="264"/>
                  </a:lnTo>
                  <a:lnTo>
                    <a:pt x="542" y="255"/>
                  </a:lnTo>
                  <a:lnTo>
                    <a:pt x="542" y="45"/>
                  </a:lnTo>
                  <a:lnTo>
                    <a:pt x="541" y="36"/>
                  </a:lnTo>
                  <a:lnTo>
                    <a:pt x="538" y="29"/>
                  </a:lnTo>
                  <a:lnTo>
                    <a:pt x="533" y="21"/>
                  </a:lnTo>
                  <a:lnTo>
                    <a:pt x="528" y="14"/>
                  </a:lnTo>
                  <a:lnTo>
                    <a:pt x="522" y="8"/>
                  </a:lnTo>
                  <a:lnTo>
                    <a:pt x="513" y="4"/>
                  </a:lnTo>
                  <a:lnTo>
                    <a:pt x="506" y="1"/>
                  </a:lnTo>
                  <a:lnTo>
                    <a:pt x="497" y="0"/>
                  </a:lnTo>
                  <a:lnTo>
                    <a:pt x="4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40" name="Group 51">
            <a:extLst>
              <a:ext uri="{FF2B5EF4-FFF2-40B4-BE49-F238E27FC236}">
                <a16:creationId xmlns:a16="http://schemas.microsoft.com/office/drawing/2014/main" id="{A4BD8CE7-E37C-4027-A917-BE2343A66E20}"/>
              </a:ext>
            </a:extLst>
          </p:cNvPr>
          <p:cNvGrpSpPr/>
          <p:nvPr/>
        </p:nvGrpSpPr>
        <p:grpSpPr>
          <a:xfrm>
            <a:off x="8841182" y="2238682"/>
            <a:ext cx="220663" cy="285750"/>
            <a:chOff x="4926013" y="796925"/>
            <a:chExt cx="220663" cy="285750"/>
          </a:xfrm>
          <a:solidFill>
            <a:schemeClr val="bg1"/>
          </a:solidFill>
        </p:grpSpPr>
        <p:sp>
          <p:nvSpPr>
            <p:cNvPr id="41" name="Rectangle 946">
              <a:extLst>
                <a:ext uri="{FF2B5EF4-FFF2-40B4-BE49-F238E27FC236}">
                  <a16:creationId xmlns:a16="http://schemas.microsoft.com/office/drawing/2014/main" id="{0541FE2A-8535-4420-AC5C-8B5C8C3E3EBB}"/>
                </a:ext>
              </a:extLst>
            </p:cNvPr>
            <p:cNvSpPr>
              <a:spLocks noChangeArrowheads="1"/>
            </p:cNvSpPr>
            <p:nvPr/>
          </p:nvSpPr>
          <p:spPr bwMode="auto">
            <a:xfrm>
              <a:off x="5026025" y="996950"/>
              <a:ext cx="30163" cy="28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Rectangle 947">
              <a:extLst>
                <a:ext uri="{FF2B5EF4-FFF2-40B4-BE49-F238E27FC236}">
                  <a16:creationId xmlns:a16="http://schemas.microsoft.com/office/drawing/2014/main" id="{0648A730-F8C4-4B60-BEE9-B063A4FCBF73}"/>
                </a:ext>
              </a:extLst>
            </p:cNvPr>
            <p:cNvSpPr>
              <a:spLocks noChangeArrowheads="1"/>
            </p:cNvSpPr>
            <p:nvPr/>
          </p:nvSpPr>
          <p:spPr bwMode="auto">
            <a:xfrm>
              <a:off x="5064125" y="930275"/>
              <a:ext cx="28575" cy="952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Rectangle 948">
              <a:extLst>
                <a:ext uri="{FF2B5EF4-FFF2-40B4-BE49-F238E27FC236}">
                  <a16:creationId xmlns:a16="http://schemas.microsoft.com/office/drawing/2014/main" id="{F54E53DD-F500-4C48-9582-BB2EF1D3EEA1}"/>
                </a:ext>
              </a:extLst>
            </p:cNvPr>
            <p:cNvSpPr>
              <a:spLocks noChangeArrowheads="1"/>
            </p:cNvSpPr>
            <p:nvPr/>
          </p:nvSpPr>
          <p:spPr bwMode="auto">
            <a:xfrm>
              <a:off x="4987925" y="977900"/>
              <a:ext cx="28575" cy="476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949">
              <a:extLst>
                <a:ext uri="{FF2B5EF4-FFF2-40B4-BE49-F238E27FC236}">
                  <a16:creationId xmlns:a16="http://schemas.microsoft.com/office/drawing/2014/main" id="{088A8CE7-DC0C-447F-837F-FEC08004ACA9}"/>
                </a:ext>
              </a:extLst>
            </p:cNvPr>
            <p:cNvSpPr>
              <a:spLocks noEditPoints="1"/>
            </p:cNvSpPr>
            <p:nvPr/>
          </p:nvSpPr>
          <p:spPr bwMode="auto">
            <a:xfrm>
              <a:off x="4926013" y="796925"/>
              <a:ext cx="220663" cy="285750"/>
            </a:xfrm>
            <a:custGeom>
              <a:avLst/>
              <a:gdLst>
                <a:gd name="T0" fmla="*/ 349 w 553"/>
                <a:gd name="T1" fmla="*/ 11 h 722"/>
                <a:gd name="T2" fmla="*/ 349 w 553"/>
                <a:gd name="T3" fmla="*/ 204 h 722"/>
                <a:gd name="T4" fmla="*/ 445 w 553"/>
                <a:gd name="T5" fmla="*/ 590 h 722"/>
                <a:gd name="T6" fmla="*/ 445 w 553"/>
                <a:gd name="T7" fmla="*/ 590 h 722"/>
                <a:gd name="T8" fmla="*/ 444 w 553"/>
                <a:gd name="T9" fmla="*/ 595 h 722"/>
                <a:gd name="T10" fmla="*/ 438 w 553"/>
                <a:gd name="T11" fmla="*/ 601 h 722"/>
                <a:gd name="T12" fmla="*/ 145 w 553"/>
                <a:gd name="T13" fmla="*/ 602 h 722"/>
                <a:gd name="T14" fmla="*/ 135 w 553"/>
                <a:gd name="T15" fmla="*/ 599 h 722"/>
                <a:gd name="T16" fmla="*/ 132 w 553"/>
                <a:gd name="T17" fmla="*/ 590 h 722"/>
                <a:gd name="T18" fmla="*/ 133 w 553"/>
                <a:gd name="T19" fmla="*/ 236 h 722"/>
                <a:gd name="T20" fmla="*/ 139 w 553"/>
                <a:gd name="T21" fmla="*/ 230 h 722"/>
                <a:gd name="T22" fmla="*/ 149 w 553"/>
                <a:gd name="T23" fmla="*/ 230 h 722"/>
                <a:gd name="T24" fmla="*/ 155 w 553"/>
                <a:gd name="T25" fmla="*/ 236 h 722"/>
                <a:gd name="T26" fmla="*/ 156 w 553"/>
                <a:gd name="T27" fmla="*/ 434 h 722"/>
                <a:gd name="T28" fmla="*/ 238 w 553"/>
                <a:gd name="T29" fmla="*/ 434 h 722"/>
                <a:gd name="T30" fmla="*/ 239 w 553"/>
                <a:gd name="T31" fmla="*/ 434 h 722"/>
                <a:gd name="T32" fmla="*/ 246 w 553"/>
                <a:gd name="T33" fmla="*/ 435 h 722"/>
                <a:gd name="T34" fmla="*/ 252 w 553"/>
                <a:gd name="T35" fmla="*/ 441 h 722"/>
                <a:gd name="T36" fmla="*/ 253 w 553"/>
                <a:gd name="T37" fmla="*/ 481 h 722"/>
                <a:gd name="T38" fmla="*/ 325 w 553"/>
                <a:gd name="T39" fmla="*/ 324 h 722"/>
                <a:gd name="T40" fmla="*/ 328 w 553"/>
                <a:gd name="T41" fmla="*/ 316 h 722"/>
                <a:gd name="T42" fmla="*/ 337 w 553"/>
                <a:gd name="T43" fmla="*/ 313 h 722"/>
                <a:gd name="T44" fmla="*/ 438 w 553"/>
                <a:gd name="T45" fmla="*/ 314 h 722"/>
                <a:gd name="T46" fmla="*/ 444 w 553"/>
                <a:gd name="T47" fmla="*/ 320 h 722"/>
                <a:gd name="T48" fmla="*/ 445 w 553"/>
                <a:gd name="T49" fmla="*/ 590 h 722"/>
                <a:gd name="T50" fmla="*/ 358 w 553"/>
                <a:gd name="T51" fmla="*/ 3 h 722"/>
                <a:gd name="T52" fmla="*/ 349 w 553"/>
                <a:gd name="T53" fmla="*/ 0 h 722"/>
                <a:gd name="T54" fmla="*/ 7 w 553"/>
                <a:gd name="T55" fmla="*/ 1 h 722"/>
                <a:gd name="T56" fmla="*/ 1 w 553"/>
                <a:gd name="T57" fmla="*/ 7 h 722"/>
                <a:gd name="T58" fmla="*/ 0 w 553"/>
                <a:gd name="T59" fmla="*/ 710 h 722"/>
                <a:gd name="T60" fmla="*/ 3 w 553"/>
                <a:gd name="T61" fmla="*/ 719 h 722"/>
                <a:gd name="T62" fmla="*/ 12 w 553"/>
                <a:gd name="T63" fmla="*/ 722 h 722"/>
                <a:gd name="T64" fmla="*/ 546 w 553"/>
                <a:gd name="T65" fmla="*/ 721 h 722"/>
                <a:gd name="T66" fmla="*/ 552 w 553"/>
                <a:gd name="T67" fmla="*/ 715 h 722"/>
                <a:gd name="T68" fmla="*/ 553 w 553"/>
                <a:gd name="T69" fmla="*/ 204 h 722"/>
                <a:gd name="T70" fmla="*/ 550 w 553"/>
                <a:gd name="T71" fmla="*/ 196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3" h="722">
                  <a:moveTo>
                    <a:pt x="349" y="204"/>
                  </a:moveTo>
                  <a:lnTo>
                    <a:pt x="349" y="11"/>
                  </a:lnTo>
                  <a:lnTo>
                    <a:pt x="541" y="204"/>
                  </a:lnTo>
                  <a:lnTo>
                    <a:pt x="349" y="204"/>
                  </a:lnTo>
                  <a:close/>
                  <a:moveTo>
                    <a:pt x="445" y="590"/>
                  </a:moveTo>
                  <a:lnTo>
                    <a:pt x="445" y="590"/>
                  </a:lnTo>
                  <a:lnTo>
                    <a:pt x="445" y="590"/>
                  </a:lnTo>
                  <a:lnTo>
                    <a:pt x="445" y="590"/>
                  </a:lnTo>
                  <a:lnTo>
                    <a:pt x="445" y="590"/>
                  </a:lnTo>
                  <a:lnTo>
                    <a:pt x="444" y="595"/>
                  </a:lnTo>
                  <a:lnTo>
                    <a:pt x="441" y="599"/>
                  </a:lnTo>
                  <a:lnTo>
                    <a:pt x="438" y="601"/>
                  </a:lnTo>
                  <a:lnTo>
                    <a:pt x="433" y="602"/>
                  </a:lnTo>
                  <a:lnTo>
                    <a:pt x="145" y="602"/>
                  </a:lnTo>
                  <a:lnTo>
                    <a:pt x="139" y="601"/>
                  </a:lnTo>
                  <a:lnTo>
                    <a:pt x="135" y="599"/>
                  </a:lnTo>
                  <a:lnTo>
                    <a:pt x="133" y="595"/>
                  </a:lnTo>
                  <a:lnTo>
                    <a:pt x="132" y="590"/>
                  </a:lnTo>
                  <a:lnTo>
                    <a:pt x="132" y="241"/>
                  </a:lnTo>
                  <a:lnTo>
                    <a:pt x="133" y="236"/>
                  </a:lnTo>
                  <a:lnTo>
                    <a:pt x="135" y="232"/>
                  </a:lnTo>
                  <a:lnTo>
                    <a:pt x="139" y="230"/>
                  </a:lnTo>
                  <a:lnTo>
                    <a:pt x="145" y="229"/>
                  </a:lnTo>
                  <a:lnTo>
                    <a:pt x="149" y="230"/>
                  </a:lnTo>
                  <a:lnTo>
                    <a:pt x="153" y="232"/>
                  </a:lnTo>
                  <a:lnTo>
                    <a:pt x="155" y="236"/>
                  </a:lnTo>
                  <a:lnTo>
                    <a:pt x="156" y="241"/>
                  </a:lnTo>
                  <a:lnTo>
                    <a:pt x="156" y="434"/>
                  </a:lnTo>
                  <a:lnTo>
                    <a:pt x="238" y="434"/>
                  </a:lnTo>
                  <a:lnTo>
                    <a:pt x="238" y="434"/>
                  </a:lnTo>
                  <a:lnTo>
                    <a:pt x="239" y="435"/>
                  </a:lnTo>
                  <a:lnTo>
                    <a:pt x="239" y="434"/>
                  </a:lnTo>
                  <a:lnTo>
                    <a:pt x="240" y="434"/>
                  </a:lnTo>
                  <a:lnTo>
                    <a:pt x="246" y="435"/>
                  </a:lnTo>
                  <a:lnTo>
                    <a:pt x="249" y="437"/>
                  </a:lnTo>
                  <a:lnTo>
                    <a:pt x="252" y="441"/>
                  </a:lnTo>
                  <a:lnTo>
                    <a:pt x="253" y="446"/>
                  </a:lnTo>
                  <a:lnTo>
                    <a:pt x="253" y="481"/>
                  </a:lnTo>
                  <a:lnTo>
                    <a:pt x="325" y="481"/>
                  </a:lnTo>
                  <a:lnTo>
                    <a:pt x="325" y="324"/>
                  </a:lnTo>
                  <a:lnTo>
                    <a:pt x="326" y="320"/>
                  </a:lnTo>
                  <a:lnTo>
                    <a:pt x="328" y="316"/>
                  </a:lnTo>
                  <a:lnTo>
                    <a:pt x="332" y="314"/>
                  </a:lnTo>
                  <a:lnTo>
                    <a:pt x="337" y="313"/>
                  </a:lnTo>
                  <a:lnTo>
                    <a:pt x="433" y="313"/>
                  </a:lnTo>
                  <a:lnTo>
                    <a:pt x="438" y="314"/>
                  </a:lnTo>
                  <a:lnTo>
                    <a:pt x="441" y="316"/>
                  </a:lnTo>
                  <a:lnTo>
                    <a:pt x="444" y="320"/>
                  </a:lnTo>
                  <a:lnTo>
                    <a:pt x="445" y="324"/>
                  </a:lnTo>
                  <a:lnTo>
                    <a:pt x="445" y="590"/>
                  </a:lnTo>
                  <a:close/>
                  <a:moveTo>
                    <a:pt x="550" y="196"/>
                  </a:moveTo>
                  <a:lnTo>
                    <a:pt x="358" y="3"/>
                  </a:lnTo>
                  <a:lnTo>
                    <a:pt x="354" y="0"/>
                  </a:lnTo>
                  <a:lnTo>
                    <a:pt x="349" y="0"/>
                  </a:lnTo>
                  <a:lnTo>
                    <a:pt x="12" y="0"/>
                  </a:lnTo>
                  <a:lnTo>
                    <a:pt x="7" y="1"/>
                  </a:lnTo>
                  <a:lnTo>
                    <a:pt x="3" y="3"/>
                  </a:lnTo>
                  <a:lnTo>
                    <a:pt x="1" y="7"/>
                  </a:lnTo>
                  <a:lnTo>
                    <a:pt x="0" y="11"/>
                  </a:lnTo>
                  <a:lnTo>
                    <a:pt x="0" y="710"/>
                  </a:lnTo>
                  <a:lnTo>
                    <a:pt x="1" y="715"/>
                  </a:lnTo>
                  <a:lnTo>
                    <a:pt x="3" y="719"/>
                  </a:lnTo>
                  <a:lnTo>
                    <a:pt x="7" y="721"/>
                  </a:lnTo>
                  <a:lnTo>
                    <a:pt x="12" y="722"/>
                  </a:lnTo>
                  <a:lnTo>
                    <a:pt x="541" y="722"/>
                  </a:lnTo>
                  <a:lnTo>
                    <a:pt x="546" y="721"/>
                  </a:lnTo>
                  <a:lnTo>
                    <a:pt x="550" y="719"/>
                  </a:lnTo>
                  <a:lnTo>
                    <a:pt x="552" y="715"/>
                  </a:lnTo>
                  <a:lnTo>
                    <a:pt x="553" y="710"/>
                  </a:lnTo>
                  <a:lnTo>
                    <a:pt x="553" y="204"/>
                  </a:lnTo>
                  <a:lnTo>
                    <a:pt x="552" y="200"/>
                  </a:lnTo>
                  <a:lnTo>
                    <a:pt x="550"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45" name="Group 57">
            <a:extLst>
              <a:ext uri="{FF2B5EF4-FFF2-40B4-BE49-F238E27FC236}">
                <a16:creationId xmlns:a16="http://schemas.microsoft.com/office/drawing/2014/main" id="{03AEC968-7AEE-47AD-9B8F-FF559720362E}"/>
              </a:ext>
            </a:extLst>
          </p:cNvPr>
          <p:cNvGrpSpPr/>
          <p:nvPr/>
        </p:nvGrpSpPr>
        <p:grpSpPr>
          <a:xfrm>
            <a:off x="7698977" y="2238682"/>
            <a:ext cx="285750" cy="285750"/>
            <a:chOff x="11028363" y="771525"/>
            <a:chExt cx="285750" cy="285750"/>
          </a:xfrm>
          <a:solidFill>
            <a:schemeClr val="bg1"/>
          </a:solidFill>
        </p:grpSpPr>
        <p:sp>
          <p:nvSpPr>
            <p:cNvPr id="46" name="Freeform 3620">
              <a:extLst>
                <a:ext uri="{FF2B5EF4-FFF2-40B4-BE49-F238E27FC236}">
                  <a16:creationId xmlns:a16="http://schemas.microsoft.com/office/drawing/2014/main" id="{A5112361-E0D6-4DBA-A478-0912ACC472A8}"/>
                </a:ext>
              </a:extLst>
            </p:cNvPr>
            <p:cNvSpPr>
              <a:spLocks noEditPoints="1"/>
            </p:cNvSpPr>
            <p:nvPr/>
          </p:nvSpPr>
          <p:spPr bwMode="auto">
            <a:xfrm>
              <a:off x="11033125" y="776288"/>
              <a:ext cx="277812" cy="276225"/>
            </a:xfrm>
            <a:custGeom>
              <a:avLst/>
              <a:gdLst>
                <a:gd name="T0" fmla="*/ 158 w 697"/>
                <a:gd name="T1" fmla="*/ 510 h 698"/>
                <a:gd name="T2" fmla="*/ 133 w 697"/>
                <a:gd name="T3" fmla="*/ 481 h 698"/>
                <a:gd name="T4" fmla="*/ 136 w 697"/>
                <a:gd name="T5" fmla="*/ 237 h 698"/>
                <a:gd name="T6" fmla="*/ 167 w 697"/>
                <a:gd name="T7" fmla="*/ 208 h 698"/>
                <a:gd name="T8" fmla="*/ 517 w 697"/>
                <a:gd name="T9" fmla="*/ 206 h 698"/>
                <a:gd name="T10" fmla="*/ 555 w 697"/>
                <a:gd name="T11" fmla="*/ 225 h 698"/>
                <a:gd name="T12" fmla="*/ 565 w 697"/>
                <a:gd name="T13" fmla="*/ 469 h 698"/>
                <a:gd name="T14" fmla="*/ 548 w 697"/>
                <a:gd name="T15" fmla="*/ 504 h 698"/>
                <a:gd name="T16" fmla="*/ 505 w 697"/>
                <a:gd name="T17" fmla="*/ 518 h 698"/>
                <a:gd name="T18" fmla="*/ 550 w 697"/>
                <a:gd name="T19" fmla="*/ 533 h 698"/>
                <a:gd name="T20" fmla="*/ 571 w 697"/>
                <a:gd name="T21" fmla="*/ 533 h 698"/>
                <a:gd name="T22" fmla="*/ 633 w 697"/>
                <a:gd name="T23" fmla="*/ 550 h 698"/>
                <a:gd name="T24" fmla="*/ 669 w 697"/>
                <a:gd name="T25" fmla="*/ 484 h 698"/>
                <a:gd name="T26" fmla="*/ 688 w 697"/>
                <a:gd name="T27" fmla="*/ 427 h 698"/>
                <a:gd name="T28" fmla="*/ 696 w 697"/>
                <a:gd name="T29" fmla="*/ 365 h 698"/>
                <a:gd name="T30" fmla="*/ 693 w 697"/>
                <a:gd name="T31" fmla="*/ 302 h 698"/>
                <a:gd name="T32" fmla="*/ 681 w 697"/>
                <a:gd name="T33" fmla="*/ 242 h 698"/>
                <a:gd name="T34" fmla="*/ 656 w 697"/>
                <a:gd name="T35" fmla="*/ 187 h 698"/>
                <a:gd name="T36" fmla="*/ 582 w 697"/>
                <a:gd name="T37" fmla="*/ 158 h 698"/>
                <a:gd name="T38" fmla="*/ 560 w 697"/>
                <a:gd name="T39" fmla="*/ 167 h 698"/>
                <a:gd name="T40" fmla="*/ 539 w 697"/>
                <a:gd name="T41" fmla="*/ 158 h 698"/>
                <a:gd name="T42" fmla="*/ 530 w 697"/>
                <a:gd name="T43" fmla="*/ 136 h 698"/>
                <a:gd name="T44" fmla="*/ 539 w 697"/>
                <a:gd name="T45" fmla="*/ 116 h 698"/>
                <a:gd name="T46" fmla="*/ 511 w 697"/>
                <a:gd name="T47" fmla="*/ 41 h 698"/>
                <a:gd name="T48" fmla="*/ 456 w 697"/>
                <a:gd name="T49" fmla="*/ 17 h 698"/>
                <a:gd name="T50" fmla="*/ 395 w 697"/>
                <a:gd name="T51" fmla="*/ 4 h 698"/>
                <a:gd name="T52" fmla="*/ 333 w 697"/>
                <a:gd name="T53" fmla="*/ 2 h 698"/>
                <a:gd name="T54" fmla="*/ 271 w 697"/>
                <a:gd name="T55" fmla="*/ 9 h 698"/>
                <a:gd name="T56" fmla="*/ 213 w 697"/>
                <a:gd name="T57" fmla="*/ 29 h 698"/>
                <a:gd name="T58" fmla="*/ 148 w 697"/>
                <a:gd name="T59" fmla="*/ 65 h 698"/>
                <a:gd name="T60" fmla="*/ 164 w 697"/>
                <a:gd name="T61" fmla="*/ 126 h 698"/>
                <a:gd name="T62" fmla="*/ 164 w 697"/>
                <a:gd name="T63" fmla="*/ 148 h 698"/>
                <a:gd name="T64" fmla="*/ 148 w 697"/>
                <a:gd name="T65" fmla="*/ 165 h 698"/>
                <a:gd name="T66" fmla="*/ 124 w 697"/>
                <a:gd name="T67" fmla="*/ 165 h 698"/>
                <a:gd name="T68" fmla="*/ 63 w 697"/>
                <a:gd name="T69" fmla="*/ 148 h 698"/>
                <a:gd name="T70" fmla="*/ 27 w 697"/>
                <a:gd name="T71" fmla="*/ 214 h 698"/>
                <a:gd name="T72" fmla="*/ 9 w 697"/>
                <a:gd name="T73" fmla="*/ 271 h 698"/>
                <a:gd name="T74" fmla="*/ 0 w 697"/>
                <a:gd name="T75" fmla="*/ 333 h 698"/>
                <a:gd name="T76" fmla="*/ 2 w 697"/>
                <a:gd name="T77" fmla="*/ 396 h 698"/>
                <a:gd name="T78" fmla="*/ 17 w 697"/>
                <a:gd name="T79" fmla="*/ 456 h 698"/>
                <a:gd name="T80" fmla="*/ 40 w 697"/>
                <a:gd name="T81" fmla="*/ 511 h 698"/>
                <a:gd name="T82" fmla="*/ 115 w 697"/>
                <a:gd name="T83" fmla="*/ 540 h 698"/>
                <a:gd name="T84" fmla="*/ 136 w 697"/>
                <a:gd name="T85" fmla="*/ 532 h 698"/>
                <a:gd name="T86" fmla="*/ 158 w 697"/>
                <a:gd name="T87" fmla="*/ 540 h 698"/>
                <a:gd name="T88" fmla="*/ 167 w 697"/>
                <a:gd name="T89" fmla="*/ 562 h 698"/>
                <a:gd name="T90" fmla="*/ 158 w 697"/>
                <a:gd name="T91" fmla="*/ 582 h 698"/>
                <a:gd name="T92" fmla="*/ 186 w 697"/>
                <a:gd name="T93" fmla="*/ 658 h 698"/>
                <a:gd name="T94" fmla="*/ 241 w 697"/>
                <a:gd name="T95" fmla="*/ 681 h 698"/>
                <a:gd name="T96" fmla="*/ 302 w 697"/>
                <a:gd name="T97" fmla="*/ 695 h 698"/>
                <a:gd name="T98" fmla="*/ 365 w 697"/>
                <a:gd name="T99" fmla="*/ 698 h 698"/>
                <a:gd name="T100" fmla="*/ 426 w 697"/>
                <a:gd name="T101" fmla="*/ 689 h 698"/>
                <a:gd name="T102" fmla="*/ 484 w 697"/>
                <a:gd name="T103" fmla="*/ 671 h 698"/>
                <a:gd name="T104" fmla="*/ 550 w 697"/>
                <a:gd name="T105" fmla="*/ 635 h 698"/>
                <a:gd name="T106" fmla="*/ 533 w 697"/>
                <a:gd name="T107" fmla="*/ 573 h 698"/>
                <a:gd name="T108" fmla="*/ 533 w 697"/>
                <a:gd name="T109" fmla="*/ 550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97" h="698">
                  <a:moveTo>
                    <a:pt x="193" y="518"/>
                  </a:moveTo>
                  <a:lnTo>
                    <a:pt x="180" y="517"/>
                  </a:lnTo>
                  <a:lnTo>
                    <a:pt x="168" y="514"/>
                  </a:lnTo>
                  <a:lnTo>
                    <a:pt x="158" y="510"/>
                  </a:lnTo>
                  <a:lnTo>
                    <a:pt x="149" y="504"/>
                  </a:lnTo>
                  <a:lnTo>
                    <a:pt x="141" y="497"/>
                  </a:lnTo>
                  <a:lnTo>
                    <a:pt x="136" y="490"/>
                  </a:lnTo>
                  <a:lnTo>
                    <a:pt x="133" y="481"/>
                  </a:lnTo>
                  <a:lnTo>
                    <a:pt x="132" y="470"/>
                  </a:lnTo>
                  <a:lnTo>
                    <a:pt x="132" y="258"/>
                  </a:lnTo>
                  <a:lnTo>
                    <a:pt x="133" y="247"/>
                  </a:lnTo>
                  <a:lnTo>
                    <a:pt x="136" y="237"/>
                  </a:lnTo>
                  <a:lnTo>
                    <a:pt x="141" y="228"/>
                  </a:lnTo>
                  <a:lnTo>
                    <a:pt x="149" y="220"/>
                  </a:lnTo>
                  <a:lnTo>
                    <a:pt x="157" y="214"/>
                  </a:lnTo>
                  <a:lnTo>
                    <a:pt x="167" y="208"/>
                  </a:lnTo>
                  <a:lnTo>
                    <a:pt x="178" y="206"/>
                  </a:lnTo>
                  <a:lnTo>
                    <a:pt x="193" y="205"/>
                  </a:lnTo>
                  <a:lnTo>
                    <a:pt x="505" y="205"/>
                  </a:lnTo>
                  <a:lnTo>
                    <a:pt x="517" y="206"/>
                  </a:lnTo>
                  <a:lnTo>
                    <a:pt x="529" y="208"/>
                  </a:lnTo>
                  <a:lnTo>
                    <a:pt x="539" y="212"/>
                  </a:lnTo>
                  <a:lnTo>
                    <a:pt x="548" y="219"/>
                  </a:lnTo>
                  <a:lnTo>
                    <a:pt x="555" y="225"/>
                  </a:lnTo>
                  <a:lnTo>
                    <a:pt x="560" y="234"/>
                  </a:lnTo>
                  <a:lnTo>
                    <a:pt x="564" y="243"/>
                  </a:lnTo>
                  <a:lnTo>
                    <a:pt x="565" y="253"/>
                  </a:lnTo>
                  <a:lnTo>
                    <a:pt x="565" y="469"/>
                  </a:lnTo>
                  <a:lnTo>
                    <a:pt x="564" y="479"/>
                  </a:lnTo>
                  <a:lnTo>
                    <a:pt x="560" y="490"/>
                  </a:lnTo>
                  <a:lnTo>
                    <a:pt x="555" y="497"/>
                  </a:lnTo>
                  <a:lnTo>
                    <a:pt x="548" y="504"/>
                  </a:lnTo>
                  <a:lnTo>
                    <a:pt x="539" y="510"/>
                  </a:lnTo>
                  <a:lnTo>
                    <a:pt x="529" y="514"/>
                  </a:lnTo>
                  <a:lnTo>
                    <a:pt x="517" y="517"/>
                  </a:lnTo>
                  <a:lnTo>
                    <a:pt x="505" y="518"/>
                  </a:lnTo>
                  <a:lnTo>
                    <a:pt x="193" y="518"/>
                  </a:lnTo>
                  <a:close/>
                  <a:moveTo>
                    <a:pt x="539" y="540"/>
                  </a:moveTo>
                  <a:lnTo>
                    <a:pt x="544" y="536"/>
                  </a:lnTo>
                  <a:lnTo>
                    <a:pt x="550" y="533"/>
                  </a:lnTo>
                  <a:lnTo>
                    <a:pt x="555" y="532"/>
                  </a:lnTo>
                  <a:lnTo>
                    <a:pt x="560" y="532"/>
                  </a:lnTo>
                  <a:lnTo>
                    <a:pt x="566" y="532"/>
                  </a:lnTo>
                  <a:lnTo>
                    <a:pt x="571" y="533"/>
                  </a:lnTo>
                  <a:lnTo>
                    <a:pt x="577" y="536"/>
                  </a:lnTo>
                  <a:lnTo>
                    <a:pt x="582" y="540"/>
                  </a:lnTo>
                  <a:lnTo>
                    <a:pt x="615" y="573"/>
                  </a:lnTo>
                  <a:lnTo>
                    <a:pt x="633" y="550"/>
                  </a:lnTo>
                  <a:lnTo>
                    <a:pt x="650" y="524"/>
                  </a:lnTo>
                  <a:lnTo>
                    <a:pt x="656" y="511"/>
                  </a:lnTo>
                  <a:lnTo>
                    <a:pt x="664" y="499"/>
                  </a:lnTo>
                  <a:lnTo>
                    <a:pt x="669" y="484"/>
                  </a:lnTo>
                  <a:lnTo>
                    <a:pt x="675" y="470"/>
                  </a:lnTo>
                  <a:lnTo>
                    <a:pt x="681" y="456"/>
                  </a:lnTo>
                  <a:lnTo>
                    <a:pt x="684" y="442"/>
                  </a:lnTo>
                  <a:lnTo>
                    <a:pt x="688" y="427"/>
                  </a:lnTo>
                  <a:lnTo>
                    <a:pt x="691" y="411"/>
                  </a:lnTo>
                  <a:lnTo>
                    <a:pt x="693" y="396"/>
                  </a:lnTo>
                  <a:lnTo>
                    <a:pt x="696" y="380"/>
                  </a:lnTo>
                  <a:lnTo>
                    <a:pt x="696" y="365"/>
                  </a:lnTo>
                  <a:lnTo>
                    <a:pt x="697" y="350"/>
                  </a:lnTo>
                  <a:lnTo>
                    <a:pt x="696" y="333"/>
                  </a:lnTo>
                  <a:lnTo>
                    <a:pt x="696" y="318"/>
                  </a:lnTo>
                  <a:lnTo>
                    <a:pt x="693" y="302"/>
                  </a:lnTo>
                  <a:lnTo>
                    <a:pt x="691" y="287"/>
                  </a:lnTo>
                  <a:lnTo>
                    <a:pt x="688" y="271"/>
                  </a:lnTo>
                  <a:lnTo>
                    <a:pt x="684" y="257"/>
                  </a:lnTo>
                  <a:lnTo>
                    <a:pt x="681" y="242"/>
                  </a:lnTo>
                  <a:lnTo>
                    <a:pt x="675" y="228"/>
                  </a:lnTo>
                  <a:lnTo>
                    <a:pt x="669" y="214"/>
                  </a:lnTo>
                  <a:lnTo>
                    <a:pt x="664" y="201"/>
                  </a:lnTo>
                  <a:lnTo>
                    <a:pt x="656" y="187"/>
                  </a:lnTo>
                  <a:lnTo>
                    <a:pt x="650" y="174"/>
                  </a:lnTo>
                  <a:lnTo>
                    <a:pt x="633" y="148"/>
                  </a:lnTo>
                  <a:lnTo>
                    <a:pt x="615" y="125"/>
                  </a:lnTo>
                  <a:lnTo>
                    <a:pt x="582" y="158"/>
                  </a:lnTo>
                  <a:lnTo>
                    <a:pt x="577" y="162"/>
                  </a:lnTo>
                  <a:lnTo>
                    <a:pt x="571" y="165"/>
                  </a:lnTo>
                  <a:lnTo>
                    <a:pt x="566" y="167"/>
                  </a:lnTo>
                  <a:lnTo>
                    <a:pt x="560" y="167"/>
                  </a:lnTo>
                  <a:lnTo>
                    <a:pt x="555" y="166"/>
                  </a:lnTo>
                  <a:lnTo>
                    <a:pt x="550" y="165"/>
                  </a:lnTo>
                  <a:lnTo>
                    <a:pt x="544" y="162"/>
                  </a:lnTo>
                  <a:lnTo>
                    <a:pt x="539" y="158"/>
                  </a:lnTo>
                  <a:lnTo>
                    <a:pt x="535" y="153"/>
                  </a:lnTo>
                  <a:lnTo>
                    <a:pt x="533" y="148"/>
                  </a:lnTo>
                  <a:lnTo>
                    <a:pt x="532" y="143"/>
                  </a:lnTo>
                  <a:lnTo>
                    <a:pt x="530" y="136"/>
                  </a:lnTo>
                  <a:lnTo>
                    <a:pt x="532" y="131"/>
                  </a:lnTo>
                  <a:lnTo>
                    <a:pt x="533" y="126"/>
                  </a:lnTo>
                  <a:lnTo>
                    <a:pt x="535" y="121"/>
                  </a:lnTo>
                  <a:lnTo>
                    <a:pt x="539" y="116"/>
                  </a:lnTo>
                  <a:lnTo>
                    <a:pt x="573" y="83"/>
                  </a:lnTo>
                  <a:lnTo>
                    <a:pt x="550" y="65"/>
                  </a:lnTo>
                  <a:lnTo>
                    <a:pt x="524" y="48"/>
                  </a:lnTo>
                  <a:lnTo>
                    <a:pt x="511" y="41"/>
                  </a:lnTo>
                  <a:lnTo>
                    <a:pt x="497" y="34"/>
                  </a:lnTo>
                  <a:lnTo>
                    <a:pt x="484" y="29"/>
                  </a:lnTo>
                  <a:lnTo>
                    <a:pt x="470" y="22"/>
                  </a:lnTo>
                  <a:lnTo>
                    <a:pt x="456" y="17"/>
                  </a:lnTo>
                  <a:lnTo>
                    <a:pt x="440" y="13"/>
                  </a:lnTo>
                  <a:lnTo>
                    <a:pt x="426" y="9"/>
                  </a:lnTo>
                  <a:lnTo>
                    <a:pt x="411" y="7"/>
                  </a:lnTo>
                  <a:lnTo>
                    <a:pt x="395" y="4"/>
                  </a:lnTo>
                  <a:lnTo>
                    <a:pt x="380" y="2"/>
                  </a:lnTo>
                  <a:lnTo>
                    <a:pt x="365" y="2"/>
                  </a:lnTo>
                  <a:lnTo>
                    <a:pt x="348" y="0"/>
                  </a:lnTo>
                  <a:lnTo>
                    <a:pt x="333" y="2"/>
                  </a:lnTo>
                  <a:lnTo>
                    <a:pt x="317" y="2"/>
                  </a:lnTo>
                  <a:lnTo>
                    <a:pt x="302" y="4"/>
                  </a:lnTo>
                  <a:lnTo>
                    <a:pt x="286" y="7"/>
                  </a:lnTo>
                  <a:lnTo>
                    <a:pt x="271" y="9"/>
                  </a:lnTo>
                  <a:lnTo>
                    <a:pt x="255" y="13"/>
                  </a:lnTo>
                  <a:lnTo>
                    <a:pt x="241" y="17"/>
                  </a:lnTo>
                  <a:lnTo>
                    <a:pt x="227" y="22"/>
                  </a:lnTo>
                  <a:lnTo>
                    <a:pt x="213" y="29"/>
                  </a:lnTo>
                  <a:lnTo>
                    <a:pt x="199" y="34"/>
                  </a:lnTo>
                  <a:lnTo>
                    <a:pt x="186" y="41"/>
                  </a:lnTo>
                  <a:lnTo>
                    <a:pt x="173" y="48"/>
                  </a:lnTo>
                  <a:lnTo>
                    <a:pt x="148" y="65"/>
                  </a:lnTo>
                  <a:lnTo>
                    <a:pt x="124" y="83"/>
                  </a:lnTo>
                  <a:lnTo>
                    <a:pt x="158" y="116"/>
                  </a:lnTo>
                  <a:lnTo>
                    <a:pt x="162" y="121"/>
                  </a:lnTo>
                  <a:lnTo>
                    <a:pt x="164" y="126"/>
                  </a:lnTo>
                  <a:lnTo>
                    <a:pt x="166" y="131"/>
                  </a:lnTo>
                  <a:lnTo>
                    <a:pt x="167" y="136"/>
                  </a:lnTo>
                  <a:lnTo>
                    <a:pt x="166" y="143"/>
                  </a:lnTo>
                  <a:lnTo>
                    <a:pt x="164" y="148"/>
                  </a:lnTo>
                  <a:lnTo>
                    <a:pt x="162" y="153"/>
                  </a:lnTo>
                  <a:lnTo>
                    <a:pt x="158" y="158"/>
                  </a:lnTo>
                  <a:lnTo>
                    <a:pt x="153" y="162"/>
                  </a:lnTo>
                  <a:lnTo>
                    <a:pt x="148" y="165"/>
                  </a:lnTo>
                  <a:lnTo>
                    <a:pt x="142" y="167"/>
                  </a:lnTo>
                  <a:lnTo>
                    <a:pt x="136" y="167"/>
                  </a:lnTo>
                  <a:lnTo>
                    <a:pt x="131" y="166"/>
                  </a:lnTo>
                  <a:lnTo>
                    <a:pt x="124" y="165"/>
                  </a:lnTo>
                  <a:lnTo>
                    <a:pt x="119" y="162"/>
                  </a:lnTo>
                  <a:lnTo>
                    <a:pt x="115" y="158"/>
                  </a:lnTo>
                  <a:lnTo>
                    <a:pt x="82" y="125"/>
                  </a:lnTo>
                  <a:lnTo>
                    <a:pt x="63" y="148"/>
                  </a:lnTo>
                  <a:lnTo>
                    <a:pt x="47" y="174"/>
                  </a:lnTo>
                  <a:lnTo>
                    <a:pt x="40" y="187"/>
                  </a:lnTo>
                  <a:lnTo>
                    <a:pt x="33" y="201"/>
                  </a:lnTo>
                  <a:lnTo>
                    <a:pt x="27" y="214"/>
                  </a:lnTo>
                  <a:lnTo>
                    <a:pt x="22" y="228"/>
                  </a:lnTo>
                  <a:lnTo>
                    <a:pt x="17" y="242"/>
                  </a:lnTo>
                  <a:lnTo>
                    <a:pt x="13" y="257"/>
                  </a:lnTo>
                  <a:lnTo>
                    <a:pt x="9" y="271"/>
                  </a:lnTo>
                  <a:lnTo>
                    <a:pt x="5" y="287"/>
                  </a:lnTo>
                  <a:lnTo>
                    <a:pt x="2" y="302"/>
                  </a:lnTo>
                  <a:lnTo>
                    <a:pt x="1" y="318"/>
                  </a:lnTo>
                  <a:lnTo>
                    <a:pt x="0" y="333"/>
                  </a:lnTo>
                  <a:lnTo>
                    <a:pt x="0" y="350"/>
                  </a:lnTo>
                  <a:lnTo>
                    <a:pt x="0" y="365"/>
                  </a:lnTo>
                  <a:lnTo>
                    <a:pt x="1" y="380"/>
                  </a:lnTo>
                  <a:lnTo>
                    <a:pt x="2" y="396"/>
                  </a:lnTo>
                  <a:lnTo>
                    <a:pt x="5" y="411"/>
                  </a:lnTo>
                  <a:lnTo>
                    <a:pt x="9" y="427"/>
                  </a:lnTo>
                  <a:lnTo>
                    <a:pt x="13" y="442"/>
                  </a:lnTo>
                  <a:lnTo>
                    <a:pt x="17" y="456"/>
                  </a:lnTo>
                  <a:lnTo>
                    <a:pt x="22" y="470"/>
                  </a:lnTo>
                  <a:lnTo>
                    <a:pt x="27" y="484"/>
                  </a:lnTo>
                  <a:lnTo>
                    <a:pt x="33" y="499"/>
                  </a:lnTo>
                  <a:lnTo>
                    <a:pt x="40" y="511"/>
                  </a:lnTo>
                  <a:lnTo>
                    <a:pt x="47" y="524"/>
                  </a:lnTo>
                  <a:lnTo>
                    <a:pt x="63" y="550"/>
                  </a:lnTo>
                  <a:lnTo>
                    <a:pt x="82" y="573"/>
                  </a:lnTo>
                  <a:lnTo>
                    <a:pt x="115" y="540"/>
                  </a:lnTo>
                  <a:lnTo>
                    <a:pt x="119" y="536"/>
                  </a:lnTo>
                  <a:lnTo>
                    <a:pt x="124" y="533"/>
                  </a:lnTo>
                  <a:lnTo>
                    <a:pt x="131" y="532"/>
                  </a:lnTo>
                  <a:lnTo>
                    <a:pt x="136" y="532"/>
                  </a:lnTo>
                  <a:lnTo>
                    <a:pt x="142" y="532"/>
                  </a:lnTo>
                  <a:lnTo>
                    <a:pt x="148" y="533"/>
                  </a:lnTo>
                  <a:lnTo>
                    <a:pt x="153" y="536"/>
                  </a:lnTo>
                  <a:lnTo>
                    <a:pt x="158" y="540"/>
                  </a:lnTo>
                  <a:lnTo>
                    <a:pt x="162" y="545"/>
                  </a:lnTo>
                  <a:lnTo>
                    <a:pt x="164" y="550"/>
                  </a:lnTo>
                  <a:lnTo>
                    <a:pt x="166" y="555"/>
                  </a:lnTo>
                  <a:lnTo>
                    <a:pt x="167" y="562"/>
                  </a:lnTo>
                  <a:lnTo>
                    <a:pt x="166" y="567"/>
                  </a:lnTo>
                  <a:lnTo>
                    <a:pt x="164" y="573"/>
                  </a:lnTo>
                  <a:lnTo>
                    <a:pt x="162" y="578"/>
                  </a:lnTo>
                  <a:lnTo>
                    <a:pt x="158" y="582"/>
                  </a:lnTo>
                  <a:lnTo>
                    <a:pt x="124" y="615"/>
                  </a:lnTo>
                  <a:lnTo>
                    <a:pt x="148" y="635"/>
                  </a:lnTo>
                  <a:lnTo>
                    <a:pt x="173" y="650"/>
                  </a:lnTo>
                  <a:lnTo>
                    <a:pt x="186" y="658"/>
                  </a:lnTo>
                  <a:lnTo>
                    <a:pt x="199" y="664"/>
                  </a:lnTo>
                  <a:lnTo>
                    <a:pt x="213" y="671"/>
                  </a:lnTo>
                  <a:lnTo>
                    <a:pt x="227" y="676"/>
                  </a:lnTo>
                  <a:lnTo>
                    <a:pt x="241" y="681"/>
                  </a:lnTo>
                  <a:lnTo>
                    <a:pt x="255" y="685"/>
                  </a:lnTo>
                  <a:lnTo>
                    <a:pt x="271" y="689"/>
                  </a:lnTo>
                  <a:lnTo>
                    <a:pt x="286" y="693"/>
                  </a:lnTo>
                  <a:lnTo>
                    <a:pt x="302" y="695"/>
                  </a:lnTo>
                  <a:lnTo>
                    <a:pt x="317" y="696"/>
                  </a:lnTo>
                  <a:lnTo>
                    <a:pt x="333" y="698"/>
                  </a:lnTo>
                  <a:lnTo>
                    <a:pt x="348" y="698"/>
                  </a:lnTo>
                  <a:lnTo>
                    <a:pt x="365" y="698"/>
                  </a:lnTo>
                  <a:lnTo>
                    <a:pt x="380" y="696"/>
                  </a:lnTo>
                  <a:lnTo>
                    <a:pt x="395" y="695"/>
                  </a:lnTo>
                  <a:lnTo>
                    <a:pt x="411" y="693"/>
                  </a:lnTo>
                  <a:lnTo>
                    <a:pt x="426" y="689"/>
                  </a:lnTo>
                  <a:lnTo>
                    <a:pt x="440" y="685"/>
                  </a:lnTo>
                  <a:lnTo>
                    <a:pt x="456" y="681"/>
                  </a:lnTo>
                  <a:lnTo>
                    <a:pt x="470" y="676"/>
                  </a:lnTo>
                  <a:lnTo>
                    <a:pt x="484" y="671"/>
                  </a:lnTo>
                  <a:lnTo>
                    <a:pt x="497" y="664"/>
                  </a:lnTo>
                  <a:lnTo>
                    <a:pt x="511" y="658"/>
                  </a:lnTo>
                  <a:lnTo>
                    <a:pt x="524" y="650"/>
                  </a:lnTo>
                  <a:lnTo>
                    <a:pt x="550" y="635"/>
                  </a:lnTo>
                  <a:lnTo>
                    <a:pt x="573" y="615"/>
                  </a:lnTo>
                  <a:lnTo>
                    <a:pt x="539" y="582"/>
                  </a:lnTo>
                  <a:lnTo>
                    <a:pt x="535" y="578"/>
                  </a:lnTo>
                  <a:lnTo>
                    <a:pt x="533" y="573"/>
                  </a:lnTo>
                  <a:lnTo>
                    <a:pt x="532" y="567"/>
                  </a:lnTo>
                  <a:lnTo>
                    <a:pt x="530" y="562"/>
                  </a:lnTo>
                  <a:lnTo>
                    <a:pt x="532" y="555"/>
                  </a:lnTo>
                  <a:lnTo>
                    <a:pt x="533" y="550"/>
                  </a:lnTo>
                  <a:lnTo>
                    <a:pt x="535" y="545"/>
                  </a:lnTo>
                  <a:lnTo>
                    <a:pt x="539" y="5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3621">
              <a:extLst>
                <a:ext uri="{FF2B5EF4-FFF2-40B4-BE49-F238E27FC236}">
                  <a16:creationId xmlns:a16="http://schemas.microsoft.com/office/drawing/2014/main" id="{071EDE17-80F9-409D-BE1D-1B363EF1252F}"/>
                </a:ext>
              </a:extLst>
            </p:cNvPr>
            <p:cNvSpPr>
              <a:spLocks/>
            </p:cNvSpPr>
            <p:nvPr/>
          </p:nvSpPr>
          <p:spPr bwMode="auto">
            <a:xfrm>
              <a:off x="11109325" y="885825"/>
              <a:ext cx="123825" cy="71438"/>
            </a:xfrm>
            <a:custGeom>
              <a:avLst/>
              <a:gdLst>
                <a:gd name="T0" fmla="*/ 220 w 312"/>
                <a:gd name="T1" fmla="*/ 82 h 180"/>
                <a:gd name="T2" fmla="*/ 295 w 312"/>
                <a:gd name="T3" fmla="*/ 20 h 180"/>
                <a:gd name="T4" fmla="*/ 299 w 312"/>
                <a:gd name="T5" fmla="*/ 16 h 180"/>
                <a:gd name="T6" fmla="*/ 300 w 312"/>
                <a:gd name="T7" fmla="*/ 13 h 180"/>
                <a:gd name="T8" fmla="*/ 299 w 312"/>
                <a:gd name="T9" fmla="*/ 7 h 180"/>
                <a:gd name="T10" fmla="*/ 296 w 312"/>
                <a:gd name="T11" fmla="*/ 4 h 180"/>
                <a:gd name="T12" fmla="*/ 294 w 312"/>
                <a:gd name="T13" fmla="*/ 1 h 180"/>
                <a:gd name="T14" fmla="*/ 288 w 312"/>
                <a:gd name="T15" fmla="*/ 0 h 180"/>
                <a:gd name="T16" fmla="*/ 285 w 312"/>
                <a:gd name="T17" fmla="*/ 0 h 180"/>
                <a:gd name="T18" fmla="*/ 279 w 312"/>
                <a:gd name="T19" fmla="*/ 2 h 180"/>
                <a:gd name="T20" fmla="*/ 155 w 312"/>
                <a:gd name="T21" fmla="*/ 104 h 180"/>
                <a:gd name="T22" fmla="*/ 30 w 312"/>
                <a:gd name="T23" fmla="*/ 2 h 180"/>
                <a:gd name="T24" fmla="*/ 26 w 312"/>
                <a:gd name="T25" fmla="*/ 0 h 180"/>
                <a:gd name="T26" fmla="*/ 21 w 312"/>
                <a:gd name="T27" fmla="*/ 0 h 180"/>
                <a:gd name="T28" fmla="*/ 18 w 312"/>
                <a:gd name="T29" fmla="*/ 1 h 180"/>
                <a:gd name="T30" fmla="*/ 14 w 312"/>
                <a:gd name="T31" fmla="*/ 4 h 180"/>
                <a:gd name="T32" fmla="*/ 11 w 312"/>
                <a:gd name="T33" fmla="*/ 7 h 180"/>
                <a:gd name="T34" fmla="*/ 11 w 312"/>
                <a:gd name="T35" fmla="*/ 13 h 180"/>
                <a:gd name="T36" fmla="*/ 12 w 312"/>
                <a:gd name="T37" fmla="*/ 16 h 180"/>
                <a:gd name="T38" fmla="*/ 15 w 312"/>
                <a:gd name="T39" fmla="*/ 20 h 180"/>
                <a:gd name="T40" fmla="*/ 91 w 312"/>
                <a:gd name="T41" fmla="*/ 82 h 180"/>
                <a:gd name="T42" fmla="*/ 3 w 312"/>
                <a:gd name="T43" fmla="*/ 159 h 180"/>
                <a:gd name="T44" fmla="*/ 1 w 312"/>
                <a:gd name="T45" fmla="*/ 162 h 180"/>
                <a:gd name="T46" fmla="*/ 0 w 312"/>
                <a:gd name="T47" fmla="*/ 167 h 180"/>
                <a:gd name="T48" fmla="*/ 0 w 312"/>
                <a:gd name="T49" fmla="*/ 172 h 180"/>
                <a:gd name="T50" fmla="*/ 2 w 312"/>
                <a:gd name="T51" fmla="*/ 176 h 180"/>
                <a:gd name="T52" fmla="*/ 6 w 312"/>
                <a:gd name="T53" fmla="*/ 178 h 180"/>
                <a:gd name="T54" fmla="*/ 11 w 312"/>
                <a:gd name="T55" fmla="*/ 180 h 180"/>
                <a:gd name="T56" fmla="*/ 15 w 312"/>
                <a:gd name="T57" fmla="*/ 178 h 180"/>
                <a:gd name="T58" fmla="*/ 19 w 312"/>
                <a:gd name="T59" fmla="*/ 177 h 180"/>
                <a:gd name="T60" fmla="*/ 110 w 312"/>
                <a:gd name="T61" fmla="*/ 97 h 180"/>
                <a:gd name="T62" fmla="*/ 147 w 312"/>
                <a:gd name="T63" fmla="*/ 128 h 180"/>
                <a:gd name="T64" fmla="*/ 151 w 312"/>
                <a:gd name="T65" fmla="*/ 131 h 180"/>
                <a:gd name="T66" fmla="*/ 155 w 312"/>
                <a:gd name="T67" fmla="*/ 132 h 180"/>
                <a:gd name="T68" fmla="*/ 159 w 312"/>
                <a:gd name="T69" fmla="*/ 131 h 180"/>
                <a:gd name="T70" fmla="*/ 163 w 312"/>
                <a:gd name="T71" fmla="*/ 128 h 180"/>
                <a:gd name="T72" fmla="*/ 201 w 312"/>
                <a:gd name="T73" fmla="*/ 97 h 180"/>
                <a:gd name="T74" fmla="*/ 291 w 312"/>
                <a:gd name="T75" fmla="*/ 177 h 180"/>
                <a:gd name="T76" fmla="*/ 295 w 312"/>
                <a:gd name="T77" fmla="*/ 178 h 180"/>
                <a:gd name="T78" fmla="*/ 300 w 312"/>
                <a:gd name="T79" fmla="*/ 180 h 180"/>
                <a:gd name="T80" fmla="*/ 304 w 312"/>
                <a:gd name="T81" fmla="*/ 178 h 180"/>
                <a:gd name="T82" fmla="*/ 309 w 312"/>
                <a:gd name="T83" fmla="*/ 176 h 180"/>
                <a:gd name="T84" fmla="*/ 310 w 312"/>
                <a:gd name="T85" fmla="*/ 172 h 180"/>
                <a:gd name="T86" fmla="*/ 312 w 312"/>
                <a:gd name="T87" fmla="*/ 167 h 180"/>
                <a:gd name="T88" fmla="*/ 310 w 312"/>
                <a:gd name="T89" fmla="*/ 162 h 180"/>
                <a:gd name="T90" fmla="*/ 308 w 312"/>
                <a:gd name="T91" fmla="*/ 159 h 180"/>
                <a:gd name="T92" fmla="*/ 220 w 312"/>
                <a:gd name="T93" fmla="*/ 82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2" h="180">
                  <a:moveTo>
                    <a:pt x="220" y="82"/>
                  </a:moveTo>
                  <a:lnTo>
                    <a:pt x="295" y="20"/>
                  </a:lnTo>
                  <a:lnTo>
                    <a:pt x="299" y="16"/>
                  </a:lnTo>
                  <a:lnTo>
                    <a:pt x="300" y="13"/>
                  </a:lnTo>
                  <a:lnTo>
                    <a:pt x="299" y="7"/>
                  </a:lnTo>
                  <a:lnTo>
                    <a:pt x="296" y="4"/>
                  </a:lnTo>
                  <a:lnTo>
                    <a:pt x="294" y="1"/>
                  </a:lnTo>
                  <a:lnTo>
                    <a:pt x="288" y="0"/>
                  </a:lnTo>
                  <a:lnTo>
                    <a:pt x="285" y="0"/>
                  </a:lnTo>
                  <a:lnTo>
                    <a:pt x="279" y="2"/>
                  </a:lnTo>
                  <a:lnTo>
                    <a:pt x="155" y="104"/>
                  </a:lnTo>
                  <a:lnTo>
                    <a:pt x="30" y="2"/>
                  </a:lnTo>
                  <a:lnTo>
                    <a:pt x="26" y="0"/>
                  </a:lnTo>
                  <a:lnTo>
                    <a:pt x="21" y="0"/>
                  </a:lnTo>
                  <a:lnTo>
                    <a:pt x="18" y="1"/>
                  </a:lnTo>
                  <a:lnTo>
                    <a:pt x="14" y="4"/>
                  </a:lnTo>
                  <a:lnTo>
                    <a:pt x="11" y="7"/>
                  </a:lnTo>
                  <a:lnTo>
                    <a:pt x="11" y="13"/>
                  </a:lnTo>
                  <a:lnTo>
                    <a:pt x="12" y="16"/>
                  </a:lnTo>
                  <a:lnTo>
                    <a:pt x="15" y="20"/>
                  </a:lnTo>
                  <a:lnTo>
                    <a:pt x="91" y="82"/>
                  </a:lnTo>
                  <a:lnTo>
                    <a:pt x="3" y="159"/>
                  </a:lnTo>
                  <a:lnTo>
                    <a:pt x="1" y="162"/>
                  </a:lnTo>
                  <a:lnTo>
                    <a:pt x="0" y="167"/>
                  </a:lnTo>
                  <a:lnTo>
                    <a:pt x="0" y="172"/>
                  </a:lnTo>
                  <a:lnTo>
                    <a:pt x="2" y="176"/>
                  </a:lnTo>
                  <a:lnTo>
                    <a:pt x="6" y="178"/>
                  </a:lnTo>
                  <a:lnTo>
                    <a:pt x="11" y="180"/>
                  </a:lnTo>
                  <a:lnTo>
                    <a:pt x="15" y="178"/>
                  </a:lnTo>
                  <a:lnTo>
                    <a:pt x="19" y="177"/>
                  </a:lnTo>
                  <a:lnTo>
                    <a:pt x="110" y="97"/>
                  </a:lnTo>
                  <a:lnTo>
                    <a:pt x="147" y="128"/>
                  </a:lnTo>
                  <a:lnTo>
                    <a:pt x="151" y="131"/>
                  </a:lnTo>
                  <a:lnTo>
                    <a:pt x="155" y="132"/>
                  </a:lnTo>
                  <a:lnTo>
                    <a:pt x="159" y="131"/>
                  </a:lnTo>
                  <a:lnTo>
                    <a:pt x="163" y="128"/>
                  </a:lnTo>
                  <a:lnTo>
                    <a:pt x="201" y="97"/>
                  </a:lnTo>
                  <a:lnTo>
                    <a:pt x="291" y="177"/>
                  </a:lnTo>
                  <a:lnTo>
                    <a:pt x="295" y="178"/>
                  </a:lnTo>
                  <a:lnTo>
                    <a:pt x="300" y="180"/>
                  </a:lnTo>
                  <a:lnTo>
                    <a:pt x="304" y="178"/>
                  </a:lnTo>
                  <a:lnTo>
                    <a:pt x="309" y="176"/>
                  </a:lnTo>
                  <a:lnTo>
                    <a:pt x="310" y="172"/>
                  </a:lnTo>
                  <a:lnTo>
                    <a:pt x="312" y="167"/>
                  </a:lnTo>
                  <a:lnTo>
                    <a:pt x="310" y="162"/>
                  </a:lnTo>
                  <a:lnTo>
                    <a:pt x="308" y="159"/>
                  </a:lnTo>
                  <a:lnTo>
                    <a:pt x="220" y="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3622">
              <a:extLst>
                <a:ext uri="{FF2B5EF4-FFF2-40B4-BE49-F238E27FC236}">
                  <a16:creationId xmlns:a16="http://schemas.microsoft.com/office/drawing/2014/main" id="{4C3DA995-EFBE-4E2B-B083-707E5E644937}"/>
                </a:ext>
              </a:extLst>
            </p:cNvPr>
            <p:cNvSpPr>
              <a:spLocks/>
            </p:cNvSpPr>
            <p:nvPr/>
          </p:nvSpPr>
          <p:spPr bwMode="auto">
            <a:xfrm>
              <a:off x="11250613" y="993775"/>
              <a:ext cx="63500" cy="63500"/>
            </a:xfrm>
            <a:custGeom>
              <a:avLst/>
              <a:gdLst>
                <a:gd name="T0" fmla="*/ 21 w 161"/>
                <a:gd name="T1" fmla="*/ 3 h 159"/>
                <a:gd name="T2" fmla="*/ 17 w 161"/>
                <a:gd name="T3" fmla="*/ 0 h 159"/>
                <a:gd name="T4" fmla="*/ 13 w 161"/>
                <a:gd name="T5" fmla="*/ 0 h 159"/>
                <a:gd name="T6" fmla="*/ 8 w 161"/>
                <a:gd name="T7" fmla="*/ 0 h 159"/>
                <a:gd name="T8" fmla="*/ 4 w 161"/>
                <a:gd name="T9" fmla="*/ 3 h 159"/>
                <a:gd name="T10" fmla="*/ 2 w 161"/>
                <a:gd name="T11" fmla="*/ 6 h 159"/>
                <a:gd name="T12" fmla="*/ 0 w 161"/>
                <a:gd name="T13" fmla="*/ 12 h 159"/>
                <a:gd name="T14" fmla="*/ 2 w 161"/>
                <a:gd name="T15" fmla="*/ 15 h 159"/>
                <a:gd name="T16" fmla="*/ 4 w 161"/>
                <a:gd name="T17" fmla="*/ 21 h 159"/>
                <a:gd name="T18" fmla="*/ 140 w 161"/>
                <a:gd name="T19" fmla="*/ 157 h 159"/>
                <a:gd name="T20" fmla="*/ 144 w 161"/>
                <a:gd name="T21" fmla="*/ 159 h 159"/>
                <a:gd name="T22" fmla="*/ 149 w 161"/>
                <a:gd name="T23" fmla="*/ 159 h 159"/>
                <a:gd name="T24" fmla="*/ 153 w 161"/>
                <a:gd name="T25" fmla="*/ 159 h 159"/>
                <a:gd name="T26" fmla="*/ 157 w 161"/>
                <a:gd name="T27" fmla="*/ 157 h 159"/>
                <a:gd name="T28" fmla="*/ 160 w 161"/>
                <a:gd name="T29" fmla="*/ 153 h 159"/>
                <a:gd name="T30" fmla="*/ 161 w 161"/>
                <a:gd name="T31" fmla="*/ 148 h 159"/>
                <a:gd name="T32" fmla="*/ 160 w 161"/>
                <a:gd name="T33" fmla="*/ 144 h 159"/>
                <a:gd name="T34" fmla="*/ 157 w 161"/>
                <a:gd name="T35" fmla="*/ 139 h 159"/>
                <a:gd name="T36" fmla="*/ 21 w 161"/>
                <a:gd name="T37" fmla="*/ 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 h="159">
                  <a:moveTo>
                    <a:pt x="21" y="3"/>
                  </a:moveTo>
                  <a:lnTo>
                    <a:pt x="17" y="0"/>
                  </a:lnTo>
                  <a:lnTo>
                    <a:pt x="13" y="0"/>
                  </a:lnTo>
                  <a:lnTo>
                    <a:pt x="8" y="0"/>
                  </a:lnTo>
                  <a:lnTo>
                    <a:pt x="4" y="3"/>
                  </a:lnTo>
                  <a:lnTo>
                    <a:pt x="2" y="6"/>
                  </a:lnTo>
                  <a:lnTo>
                    <a:pt x="0" y="12"/>
                  </a:lnTo>
                  <a:lnTo>
                    <a:pt x="2" y="15"/>
                  </a:lnTo>
                  <a:lnTo>
                    <a:pt x="4" y="21"/>
                  </a:lnTo>
                  <a:lnTo>
                    <a:pt x="140" y="157"/>
                  </a:lnTo>
                  <a:lnTo>
                    <a:pt x="144" y="159"/>
                  </a:lnTo>
                  <a:lnTo>
                    <a:pt x="149" y="159"/>
                  </a:lnTo>
                  <a:lnTo>
                    <a:pt x="153" y="159"/>
                  </a:lnTo>
                  <a:lnTo>
                    <a:pt x="157" y="157"/>
                  </a:lnTo>
                  <a:lnTo>
                    <a:pt x="160" y="153"/>
                  </a:lnTo>
                  <a:lnTo>
                    <a:pt x="161" y="148"/>
                  </a:lnTo>
                  <a:lnTo>
                    <a:pt x="160" y="144"/>
                  </a:lnTo>
                  <a:lnTo>
                    <a:pt x="157" y="139"/>
                  </a:lnTo>
                  <a:lnTo>
                    <a:pt x="21"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3623">
              <a:extLst>
                <a:ext uri="{FF2B5EF4-FFF2-40B4-BE49-F238E27FC236}">
                  <a16:creationId xmlns:a16="http://schemas.microsoft.com/office/drawing/2014/main" id="{F1E60AF5-8825-438C-A481-2C294236DE80}"/>
                </a:ext>
              </a:extLst>
            </p:cNvPr>
            <p:cNvSpPr>
              <a:spLocks/>
            </p:cNvSpPr>
            <p:nvPr/>
          </p:nvSpPr>
          <p:spPr bwMode="auto">
            <a:xfrm>
              <a:off x="11028363" y="993775"/>
              <a:ext cx="63500" cy="63500"/>
            </a:xfrm>
            <a:custGeom>
              <a:avLst/>
              <a:gdLst>
                <a:gd name="T0" fmla="*/ 157 w 160"/>
                <a:gd name="T1" fmla="*/ 3 h 159"/>
                <a:gd name="T2" fmla="*/ 153 w 160"/>
                <a:gd name="T3" fmla="*/ 0 h 159"/>
                <a:gd name="T4" fmla="*/ 148 w 160"/>
                <a:gd name="T5" fmla="*/ 0 h 159"/>
                <a:gd name="T6" fmla="*/ 144 w 160"/>
                <a:gd name="T7" fmla="*/ 0 h 159"/>
                <a:gd name="T8" fmla="*/ 139 w 160"/>
                <a:gd name="T9" fmla="*/ 3 h 159"/>
                <a:gd name="T10" fmla="*/ 3 w 160"/>
                <a:gd name="T11" fmla="*/ 139 h 159"/>
                <a:gd name="T12" fmla="*/ 0 w 160"/>
                <a:gd name="T13" fmla="*/ 144 h 159"/>
                <a:gd name="T14" fmla="*/ 0 w 160"/>
                <a:gd name="T15" fmla="*/ 148 h 159"/>
                <a:gd name="T16" fmla="*/ 0 w 160"/>
                <a:gd name="T17" fmla="*/ 153 h 159"/>
                <a:gd name="T18" fmla="*/ 3 w 160"/>
                <a:gd name="T19" fmla="*/ 157 h 159"/>
                <a:gd name="T20" fmla="*/ 7 w 160"/>
                <a:gd name="T21" fmla="*/ 159 h 159"/>
                <a:gd name="T22" fmla="*/ 12 w 160"/>
                <a:gd name="T23" fmla="*/ 159 h 159"/>
                <a:gd name="T24" fmla="*/ 16 w 160"/>
                <a:gd name="T25" fmla="*/ 159 h 159"/>
                <a:gd name="T26" fmla="*/ 21 w 160"/>
                <a:gd name="T27" fmla="*/ 157 h 159"/>
                <a:gd name="T28" fmla="*/ 157 w 160"/>
                <a:gd name="T29" fmla="*/ 21 h 159"/>
                <a:gd name="T30" fmla="*/ 160 w 160"/>
                <a:gd name="T31" fmla="*/ 15 h 159"/>
                <a:gd name="T32" fmla="*/ 160 w 160"/>
                <a:gd name="T33" fmla="*/ 12 h 159"/>
                <a:gd name="T34" fmla="*/ 160 w 160"/>
                <a:gd name="T35" fmla="*/ 6 h 159"/>
                <a:gd name="T36" fmla="*/ 157 w 160"/>
                <a:gd name="T37" fmla="*/ 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0" h="159">
                  <a:moveTo>
                    <a:pt x="157" y="3"/>
                  </a:moveTo>
                  <a:lnTo>
                    <a:pt x="153" y="0"/>
                  </a:lnTo>
                  <a:lnTo>
                    <a:pt x="148" y="0"/>
                  </a:lnTo>
                  <a:lnTo>
                    <a:pt x="144" y="0"/>
                  </a:lnTo>
                  <a:lnTo>
                    <a:pt x="139" y="3"/>
                  </a:lnTo>
                  <a:lnTo>
                    <a:pt x="3" y="139"/>
                  </a:lnTo>
                  <a:lnTo>
                    <a:pt x="0" y="144"/>
                  </a:lnTo>
                  <a:lnTo>
                    <a:pt x="0" y="148"/>
                  </a:lnTo>
                  <a:lnTo>
                    <a:pt x="0" y="153"/>
                  </a:lnTo>
                  <a:lnTo>
                    <a:pt x="3" y="157"/>
                  </a:lnTo>
                  <a:lnTo>
                    <a:pt x="7" y="159"/>
                  </a:lnTo>
                  <a:lnTo>
                    <a:pt x="12" y="159"/>
                  </a:lnTo>
                  <a:lnTo>
                    <a:pt x="16" y="159"/>
                  </a:lnTo>
                  <a:lnTo>
                    <a:pt x="21" y="157"/>
                  </a:lnTo>
                  <a:lnTo>
                    <a:pt x="157" y="21"/>
                  </a:lnTo>
                  <a:lnTo>
                    <a:pt x="160" y="15"/>
                  </a:lnTo>
                  <a:lnTo>
                    <a:pt x="160" y="12"/>
                  </a:lnTo>
                  <a:lnTo>
                    <a:pt x="160" y="6"/>
                  </a:lnTo>
                  <a:lnTo>
                    <a:pt x="157"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3624">
              <a:extLst>
                <a:ext uri="{FF2B5EF4-FFF2-40B4-BE49-F238E27FC236}">
                  <a16:creationId xmlns:a16="http://schemas.microsoft.com/office/drawing/2014/main" id="{9F02E5C4-1DA2-4216-AA02-D90B5043B3DE}"/>
                </a:ext>
              </a:extLst>
            </p:cNvPr>
            <p:cNvSpPr>
              <a:spLocks/>
            </p:cNvSpPr>
            <p:nvPr/>
          </p:nvSpPr>
          <p:spPr bwMode="auto">
            <a:xfrm>
              <a:off x="11250613" y="771525"/>
              <a:ext cx="63500" cy="63500"/>
            </a:xfrm>
            <a:custGeom>
              <a:avLst/>
              <a:gdLst>
                <a:gd name="T0" fmla="*/ 4 w 161"/>
                <a:gd name="T1" fmla="*/ 156 h 160"/>
                <a:gd name="T2" fmla="*/ 8 w 161"/>
                <a:gd name="T3" fmla="*/ 159 h 160"/>
                <a:gd name="T4" fmla="*/ 12 w 161"/>
                <a:gd name="T5" fmla="*/ 160 h 160"/>
                <a:gd name="T6" fmla="*/ 17 w 161"/>
                <a:gd name="T7" fmla="*/ 159 h 160"/>
                <a:gd name="T8" fmla="*/ 21 w 161"/>
                <a:gd name="T9" fmla="*/ 156 h 160"/>
                <a:gd name="T10" fmla="*/ 157 w 161"/>
                <a:gd name="T11" fmla="*/ 20 h 160"/>
                <a:gd name="T12" fmla="*/ 160 w 161"/>
                <a:gd name="T13" fmla="*/ 16 h 160"/>
                <a:gd name="T14" fmla="*/ 161 w 161"/>
                <a:gd name="T15" fmla="*/ 11 h 160"/>
                <a:gd name="T16" fmla="*/ 160 w 161"/>
                <a:gd name="T17" fmla="*/ 7 h 160"/>
                <a:gd name="T18" fmla="*/ 157 w 161"/>
                <a:gd name="T19" fmla="*/ 4 h 160"/>
                <a:gd name="T20" fmla="*/ 153 w 161"/>
                <a:gd name="T21" fmla="*/ 1 h 160"/>
                <a:gd name="T22" fmla="*/ 149 w 161"/>
                <a:gd name="T23" fmla="*/ 0 h 160"/>
                <a:gd name="T24" fmla="*/ 144 w 161"/>
                <a:gd name="T25" fmla="*/ 1 h 160"/>
                <a:gd name="T26" fmla="*/ 140 w 161"/>
                <a:gd name="T27" fmla="*/ 4 h 160"/>
                <a:gd name="T28" fmla="*/ 4 w 161"/>
                <a:gd name="T29" fmla="*/ 140 h 160"/>
                <a:gd name="T30" fmla="*/ 2 w 161"/>
                <a:gd name="T31" fmla="*/ 144 h 160"/>
                <a:gd name="T32" fmla="*/ 0 w 161"/>
                <a:gd name="T33" fmla="*/ 147 h 160"/>
                <a:gd name="T34" fmla="*/ 2 w 161"/>
                <a:gd name="T35" fmla="*/ 153 h 160"/>
                <a:gd name="T36" fmla="*/ 4 w 161"/>
                <a:gd name="T37" fmla="*/ 15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 h="160">
                  <a:moveTo>
                    <a:pt x="4" y="156"/>
                  </a:moveTo>
                  <a:lnTo>
                    <a:pt x="8" y="159"/>
                  </a:lnTo>
                  <a:lnTo>
                    <a:pt x="12" y="160"/>
                  </a:lnTo>
                  <a:lnTo>
                    <a:pt x="17" y="159"/>
                  </a:lnTo>
                  <a:lnTo>
                    <a:pt x="21" y="156"/>
                  </a:lnTo>
                  <a:lnTo>
                    <a:pt x="157" y="20"/>
                  </a:lnTo>
                  <a:lnTo>
                    <a:pt x="160" y="16"/>
                  </a:lnTo>
                  <a:lnTo>
                    <a:pt x="161" y="11"/>
                  </a:lnTo>
                  <a:lnTo>
                    <a:pt x="160" y="7"/>
                  </a:lnTo>
                  <a:lnTo>
                    <a:pt x="157" y="4"/>
                  </a:lnTo>
                  <a:lnTo>
                    <a:pt x="153" y="1"/>
                  </a:lnTo>
                  <a:lnTo>
                    <a:pt x="149" y="0"/>
                  </a:lnTo>
                  <a:lnTo>
                    <a:pt x="144" y="1"/>
                  </a:lnTo>
                  <a:lnTo>
                    <a:pt x="140" y="4"/>
                  </a:lnTo>
                  <a:lnTo>
                    <a:pt x="4" y="140"/>
                  </a:lnTo>
                  <a:lnTo>
                    <a:pt x="2" y="144"/>
                  </a:lnTo>
                  <a:lnTo>
                    <a:pt x="0" y="147"/>
                  </a:lnTo>
                  <a:lnTo>
                    <a:pt x="2" y="153"/>
                  </a:lnTo>
                  <a:lnTo>
                    <a:pt x="4" y="1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3625">
              <a:extLst>
                <a:ext uri="{FF2B5EF4-FFF2-40B4-BE49-F238E27FC236}">
                  <a16:creationId xmlns:a16="http://schemas.microsoft.com/office/drawing/2014/main" id="{10941D2B-CDA6-4ADE-B7BD-4D7151E1A207}"/>
                </a:ext>
              </a:extLst>
            </p:cNvPr>
            <p:cNvSpPr>
              <a:spLocks/>
            </p:cNvSpPr>
            <p:nvPr/>
          </p:nvSpPr>
          <p:spPr bwMode="auto">
            <a:xfrm>
              <a:off x="11028363" y="771525"/>
              <a:ext cx="63500" cy="63500"/>
            </a:xfrm>
            <a:custGeom>
              <a:avLst/>
              <a:gdLst>
                <a:gd name="T0" fmla="*/ 139 w 160"/>
                <a:gd name="T1" fmla="*/ 156 h 160"/>
                <a:gd name="T2" fmla="*/ 144 w 160"/>
                <a:gd name="T3" fmla="*/ 159 h 160"/>
                <a:gd name="T4" fmla="*/ 148 w 160"/>
                <a:gd name="T5" fmla="*/ 160 h 160"/>
                <a:gd name="T6" fmla="*/ 153 w 160"/>
                <a:gd name="T7" fmla="*/ 159 h 160"/>
                <a:gd name="T8" fmla="*/ 157 w 160"/>
                <a:gd name="T9" fmla="*/ 156 h 160"/>
                <a:gd name="T10" fmla="*/ 160 w 160"/>
                <a:gd name="T11" fmla="*/ 153 h 160"/>
                <a:gd name="T12" fmla="*/ 160 w 160"/>
                <a:gd name="T13" fmla="*/ 149 h 160"/>
                <a:gd name="T14" fmla="*/ 160 w 160"/>
                <a:gd name="T15" fmla="*/ 144 h 160"/>
                <a:gd name="T16" fmla="*/ 157 w 160"/>
                <a:gd name="T17" fmla="*/ 140 h 160"/>
                <a:gd name="T18" fmla="*/ 21 w 160"/>
                <a:gd name="T19" fmla="*/ 4 h 160"/>
                <a:gd name="T20" fmla="*/ 16 w 160"/>
                <a:gd name="T21" fmla="*/ 1 h 160"/>
                <a:gd name="T22" fmla="*/ 12 w 160"/>
                <a:gd name="T23" fmla="*/ 0 h 160"/>
                <a:gd name="T24" fmla="*/ 7 w 160"/>
                <a:gd name="T25" fmla="*/ 1 h 160"/>
                <a:gd name="T26" fmla="*/ 3 w 160"/>
                <a:gd name="T27" fmla="*/ 4 h 160"/>
                <a:gd name="T28" fmla="*/ 0 w 160"/>
                <a:gd name="T29" fmla="*/ 7 h 160"/>
                <a:gd name="T30" fmla="*/ 0 w 160"/>
                <a:gd name="T31" fmla="*/ 11 h 160"/>
                <a:gd name="T32" fmla="*/ 0 w 160"/>
                <a:gd name="T33" fmla="*/ 16 h 160"/>
                <a:gd name="T34" fmla="*/ 3 w 160"/>
                <a:gd name="T35" fmla="*/ 20 h 160"/>
                <a:gd name="T36" fmla="*/ 139 w 160"/>
                <a:gd name="T37" fmla="*/ 15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0" h="160">
                  <a:moveTo>
                    <a:pt x="139" y="156"/>
                  </a:moveTo>
                  <a:lnTo>
                    <a:pt x="144" y="159"/>
                  </a:lnTo>
                  <a:lnTo>
                    <a:pt x="148" y="160"/>
                  </a:lnTo>
                  <a:lnTo>
                    <a:pt x="153" y="159"/>
                  </a:lnTo>
                  <a:lnTo>
                    <a:pt x="157" y="156"/>
                  </a:lnTo>
                  <a:lnTo>
                    <a:pt x="160" y="153"/>
                  </a:lnTo>
                  <a:lnTo>
                    <a:pt x="160" y="149"/>
                  </a:lnTo>
                  <a:lnTo>
                    <a:pt x="160" y="144"/>
                  </a:lnTo>
                  <a:lnTo>
                    <a:pt x="157" y="140"/>
                  </a:lnTo>
                  <a:lnTo>
                    <a:pt x="21" y="4"/>
                  </a:lnTo>
                  <a:lnTo>
                    <a:pt x="16" y="1"/>
                  </a:lnTo>
                  <a:lnTo>
                    <a:pt x="12" y="0"/>
                  </a:lnTo>
                  <a:lnTo>
                    <a:pt x="7" y="1"/>
                  </a:lnTo>
                  <a:lnTo>
                    <a:pt x="3" y="4"/>
                  </a:lnTo>
                  <a:lnTo>
                    <a:pt x="0" y="7"/>
                  </a:lnTo>
                  <a:lnTo>
                    <a:pt x="0" y="11"/>
                  </a:lnTo>
                  <a:lnTo>
                    <a:pt x="0" y="16"/>
                  </a:lnTo>
                  <a:lnTo>
                    <a:pt x="3" y="20"/>
                  </a:lnTo>
                  <a:lnTo>
                    <a:pt x="139" y="1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52" name="Group 68">
            <a:extLst>
              <a:ext uri="{FF2B5EF4-FFF2-40B4-BE49-F238E27FC236}">
                <a16:creationId xmlns:a16="http://schemas.microsoft.com/office/drawing/2014/main" id="{D842029C-7CDE-4615-9D7E-9825FDA68DA2}"/>
              </a:ext>
            </a:extLst>
          </p:cNvPr>
          <p:cNvGrpSpPr/>
          <p:nvPr/>
        </p:nvGrpSpPr>
        <p:grpSpPr>
          <a:xfrm>
            <a:off x="11058919" y="2238682"/>
            <a:ext cx="287337" cy="285750"/>
            <a:chOff x="5465763" y="3068638"/>
            <a:chExt cx="287337" cy="285750"/>
          </a:xfrm>
          <a:solidFill>
            <a:schemeClr val="bg1"/>
          </a:solidFill>
        </p:grpSpPr>
        <p:sp>
          <p:nvSpPr>
            <p:cNvPr id="53" name="Freeform 617">
              <a:extLst>
                <a:ext uri="{FF2B5EF4-FFF2-40B4-BE49-F238E27FC236}">
                  <a16:creationId xmlns:a16="http://schemas.microsoft.com/office/drawing/2014/main" id="{F79399A6-E185-46E6-868F-80B8E18B034A}"/>
                </a:ext>
              </a:extLst>
            </p:cNvPr>
            <p:cNvSpPr>
              <a:spLocks/>
            </p:cNvSpPr>
            <p:nvPr/>
          </p:nvSpPr>
          <p:spPr bwMode="auto">
            <a:xfrm>
              <a:off x="5564188" y="3068638"/>
              <a:ext cx="119063" cy="38100"/>
            </a:xfrm>
            <a:custGeom>
              <a:avLst/>
              <a:gdLst>
                <a:gd name="T0" fmla="*/ 375 w 375"/>
                <a:gd name="T1" fmla="*/ 62 h 120"/>
                <a:gd name="T2" fmla="*/ 374 w 375"/>
                <a:gd name="T3" fmla="*/ 62 h 120"/>
                <a:gd name="T4" fmla="*/ 373 w 375"/>
                <a:gd name="T5" fmla="*/ 61 h 120"/>
                <a:gd name="T6" fmla="*/ 193 w 375"/>
                <a:gd name="T7" fmla="*/ 1 h 120"/>
                <a:gd name="T8" fmla="*/ 188 w 375"/>
                <a:gd name="T9" fmla="*/ 0 h 120"/>
                <a:gd name="T10" fmla="*/ 183 w 375"/>
                <a:gd name="T11" fmla="*/ 1 h 120"/>
                <a:gd name="T12" fmla="*/ 2 w 375"/>
                <a:gd name="T13" fmla="*/ 61 h 120"/>
                <a:gd name="T14" fmla="*/ 1 w 375"/>
                <a:gd name="T15" fmla="*/ 62 h 120"/>
                <a:gd name="T16" fmla="*/ 0 w 375"/>
                <a:gd name="T17" fmla="*/ 62 h 120"/>
                <a:gd name="T18" fmla="*/ 188 w 375"/>
                <a:gd name="T19" fmla="*/ 120 h 120"/>
                <a:gd name="T20" fmla="*/ 375 w 375"/>
                <a:gd name="T21" fmla="*/ 6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5" h="120">
                  <a:moveTo>
                    <a:pt x="375" y="62"/>
                  </a:moveTo>
                  <a:lnTo>
                    <a:pt x="374" y="62"/>
                  </a:lnTo>
                  <a:lnTo>
                    <a:pt x="373" y="61"/>
                  </a:lnTo>
                  <a:lnTo>
                    <a:pt x="193" y="1"/>
                  </a:lnTo>
                  <a:lnTo>
                    <a:pt x="188" y="0"/>
                  </a:lnTo>
                  <a:lnTo>
                    <a:pt x="183" y="1"/>
                  </a:lnTo>
                  <a:lnTo>
                    <a:pt x="2" y="61"/>
                  </a:lnTo>
                  <a:lnTo>
                    <a:pt x="1" y="62"/>
                  </a:lnTo>
                  <a:lnTo>
                    <a:pt x="0" y="62"/>
                  </a:lnTo>
                  <a:lnTo>
                    <a:pt x="188" y="120"/>
                  </a:lnTo>
                  <a:lnTo>
                    <a:pt x="375" y="6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618">
              <a:extLst>
                <a:ext uri="{FF2B5EF4-FFF2-40B4-BE49-F238E27FC236}">
                  <a16:creationId xmlns:a16="http://schemas.microsoft.com/office/drawing/2014/main" id="{0D8B8E22-7772-4A20-9D9C-D58AFF8008DF}"/>
                </a:ext>
              </a:extLst>
            </p:cNvPr>
            <p:cNvSpPr>
              <a:spLocks/>
            </p:cNvSpPr>
            <p:nvPr/>
          </p:nvSpPr>
          <p:spPr bwMode="auto">
            <a:xfrm>
              <a:off x="5629275" y="3097213"/>
              <a:ext cx="57150" cy="93663"/>
            </a:xfrm>
            <a:custGeom>
              <a:avLst/>
              <a:gdLst>
                <a:gd name="T0" fmla="*/ 181 w 181"/>
                <a:gd name="T1" fmla="*/ 210 h 295"/>
                <a:gd name="T2" fmla="*/ 181 w 181"/>
                <a:gd name="T3" fmla="*/ 0 h 295"/>
                <a:gd name="T4" fmla="*/ 0 w 181"/>
                <a:gd name="T5" fmla="*/ 56 h 295"/>
                <a:gd name="T6" fmla="*/ 0 w 181"/>
                <a:gd name="T7" fmla="*/ 295 h 295"/>
                <a:gd name="T8" fmla="*/ 171 w 181"/>
                <a:gd name="T9" fmla="*/ 224 h 295"/>
                <a:gd name="T10" fmla="*/ 174 w 181"/>
                <a:gd name="T11" fmla="*/ 222 h 295"/>
                <a:gd name="T12" fmla="*/ 178 w 181"/>
                <a:gd name="T13" fmla="*/ 219 h 295"/>
                <a:gd name="T14" fmla="*/ 180 w 181"/>
                <a:gd name="T15" fmla="*/ 215 h 295"/>
                <a:gd name="T16" fmla="*/ 181 w 181"/>
                <a:gd name="T17" fmla="*/ 21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295">
                  <a:moveTo>
                    <a:pt x="181" y="210"/>
                  </a:moveTo>
                  <a:lnTo>
                    <a:pt x="181" y="0"/>
                  </a:lnTo>
                  <a:lnTo>
                    <a:pt x="0" y="56"/>
                  </a:lnTo>
                  <a:lnTo>
                    <a:pt x="0" y="295"/>
                  </a:lnTo>
                  <a:lnTo>
                    <a:pt x="171" y="224"/>
                  </a:lnTo>
                  <a:lnTo>
                    <a:pt x="174" y="222"/>
                  </a:lnTo>
                  <a:lnTo>
                    <a:pt x="178" y="219"/>
                  </a:lnTo>
                  <a:lnTo>
                    <a:pt x="180" y="215"/>
                  </a:lnTo>
                  <a:lnTo>
                    <a:pt x="181" y="2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619">
              <a:extLst>
                <a:ext uri="{FF2B5EF4-FFF2-40B4-BE49-F238E27FC236}">
                  <a16:creationId xmlns:a16="http://schemas.microsoft.com/office/drawing/2014/main" id="{62AED82A-1CBC-436F-A300-88436868A7C3}"/>
                </a:ext>
              </a:extLst>
            </p:cNvPr>
            <p:cNvSpPr>
              <a:spLocks/>
            </p:cNvSpPr>
            <p:nvPr/>
          </p:nvSpPr>
          <p:spPr bwMode="auto">
            <a:xfrm>
              <a:off x="5562600" y="3097213"/>
              <a:ext cx="57150" cy="93663"/>
            </a:xfrm>
            <a:custGeom>
              <a:avLst/>
              <a:gdLst>
                <a:gd name="T0" fmla="*/ 9 w 181"/>
                <a:gd name="T1" fmla="*/ 224 h 295"/>
                <a:gd name="T2" fmla="*/ 181 w 181"/>
                <a:gd name="T3" fmla="*/ 295 h 295"/>
                <a:gd name="T4" fmla="*/ 181 w 181"/>
                <a:gd name="T5" fmla="*/ 56 h 295"/>
                <a:gd name="T6" fmla="*/ 0 w 181"/>
                <a:gd name="T7" fmla="*/ 0 h 295"/>
                <a:gd name="T8" fmla="*/ 0 w 181"/>
                <a:gd name="T9" fmla="*/ 210 h 295"/>
                <a:gd name="T10" fmla="*/ 0 w 181"/>
                <a:gd name="T11" fmla="*/ 215 h 295"/>
                <a:gd name="T12" fmla="*/ 2 w 181"/>
                <a:gd name="T13" fmla="*/ 219 h 295"/>
                <a:gd name="T14" fmla="*/ 6 w 181"/>
                <a:gd name="T15" fmla="*/ 222 h 295"/>
                <a:gd name="T16" fmla="*/ 9 w 181"/>
                <a:gd name="T17" fmla="*/ 22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295">
                  <a:moveTo>
                    <a:pt x="9" y="224"/>
                  </a:moveTo>
                  <a:lnTo>
                    <a:pt x="181" y="295"/>
                  </a:lnTo>
                  <a:lnTo>
                    <a:pt x="181" y="56"/>
                  </a:lnTo>
                  <a:lnTo>
                    <a:pt x="0" y="0"/>
                  </a:lnTo>
                  <a:lnTo>
                    <a:pt x="0" y="210"/>
                  </a:lnTo>
                  <a:lnTo>
                    <a:pt x="0" y="215"/>
                  </a:lnTo>
                  <a:lnTo>
                    <a:pt x="2" y="219"/>
                  </a:lnTo>
                  <a:lnTo>
                    <a:pt x="6" y="222"/>
                  </a:lnTo>
                  <a:lnTo>
                    <a:pt x="9" y="2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620">
              <a:extLst>
                <a:ext uri="{FF2B5EF4-FFF2-40B4-BE49-F238E27FC236}">
                  <a16:creationId xmlns:a16="http://schemas.microsoft.com/office/drawing/2014/main" id="{51177509-C24E-44C4-841E-5495FF122344}"/>
                </a:ext>
              </a:extLst>
            </p:cNvPr>
            <p:cNvSpPr>
              <a:spLocks/>
            </p:cNvSpPr>
            <p:nvPr/>
          </p:nvSpPr>
          <p:spPr bwMode="auto">
            <a:xfrm>
              <a:off x="5705475" y="3217863"/>
              <a:ext cx="47625" cy="77788"/>
            </a:xfrm>
            <a:custGeom>
              <a:avLst/>
              <a:gdLst>
                <a:gd name="T0" fmla="*/ 0 w 150"/>
                <a:gd name="T1" fmla="*/ 67 h 249"/>
                <a:gd name="T2" fmla="*/ 0 w 150"/>
                <a:gd name="T3" fmla="*/ 249 h 249"/>
                <a:gd name="T4" fmla="*/ 141 w 150"/>
                <a:gd name="T5" fmla="*/ 177 h 249"/>
                <a:gd name="T6" fmla="*/ 146 w 150"/>
                <a:gd name="T7" fmla="*/ 175 h 249"/>
                <a:gd name="T8" fmla="*/ 148 w 150"/>
                <a:gd name="T9" fmla="*/ 171 h 249"/>
                <a:gd name="T10" fmla="*/ 149 w 150"/>
                <a:gd name="T11" fmla="*/ 168 h 249"/>
                <a:gd name="T12" fmla="*/ 150 w 150"/>
                <a:gd name="T13" fmla="*/ 164 h 249"/>
                <a:gd name="T14" fmla="*/ 150 w 150"/>
                <a:gd name="T15" fmla="*/ 0 h 249"/>
                <a:gd name="T16" fmla="*/ 0 w 150"/>
                <a:gd name="T17" fmla="*/ 67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249">
                  <a:moveTo>
                    <a:pt x="0" y="67"/>
                  </a:moveTo>
                  <a:lnTo>
                    <a:pt x="0" y="249"/>
                  </a:lnTo>
                  <a:lnTo>
                    <a:pt x="141" y="177"/>
                  </a:lnTo>
                  <a:lnTo>
                    <a:pt x="146" y="175"/>
                  </a:lnTo>
                  <a:lnTo>
                    <a:pt x="148" y="171"/>
                  </a:lnTo>
                  <a:lnTo>
                    <a:pt x="149" y="168"/>
                  </a:lnTo>
                  <a:lnTo>
                    <a:pt x="150" y="164"/>
                  </a:lnTo>
                  <a:lnTo>
                    <a:pt x="150" y="0"/>
                  </a:lnTo>
                  <a:lnTo>
                    <a:pt x="0"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621">
              <a:extLst>
                <a:ext uri="{FF2B5EF4-FFF2-40B4-BE49-F238E27FC236}">
                  <a16:creationId xmlns:a16="http://schemas.microsoft.com/office/drawing/2014/main" id="{1DD49517-450E-4BD5-8CD9-9DDD75CD3254}"/>
                </a:ext>
              </a:extLst>
            </p:cNvPr>
            <p:cNvSpPr>
              <a:spLocks/>
            </p:cNvSpPr>
            <p:nvPr/>
          </p:nvSpPr>
          <p:spPr bwMode="auto">
            <a:xfrm>
              <a:off x="5656263" y="3192463"/>
              <a:ext cx="88900" cy="38100"/>
            </a:xfrm>
            <a:custGeom>
              <a:avLst/>
              <a:gdLst>
                <a:gd name="T0" fmla="*/ 146 w 281"/>
                <a:gd name="T1" fmla="*/ 2 h 120"/>
                <a:gd name="T2" fmla="*/ 143 w 281"/>
                <a:gd name="T3" fmla="*/ 0 h 120"/>
                <a:gd name="T4" fmla="*/ 141 w 281"/>
                <a:gd name="T5" fmla="*/ 0 h 120"/>
                <a:gd name="T6" fmla="*/ 138 w 281"/>
                <a:gd name="T7" fmla="*/ 0 h 120"/>
                <a:gd name="T8" fmla="*/ 134 w 281"/>
                <a:gd name="T9" fmla="*/ 2 h 120"/>
                <a:gd name="T10" fmla="*/ 0 w 281"/>
                <a:gd name="T11" fmla="*/ 55 h 120"/>
                <a:gd name="T12" fmla="*/ 141 w 281"/>
                <a:gd name="T13" fmla="*/ 120 h 120"/>
                <a:gd name="T14" fmla="*/ 281 w 281"/>
                <a:gd name="T15" fmla="*/ 55 h 120"/>
                <a:gd name="T16" fmla="*/ 146 w 281"/>
                <a:gd name="T17" fmla="*/ 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1" h="120">
                  <a:moveTo>
                    <a:pt x="146" y="2"/>
                  </a:moveTo>
                  <a:lnTo>
                    <a:pt x="143" y="0"/>
                  </a:lnTo>
                  <a:lnTo>
                    <a:pt x="141" y="0"/>
                  </a:lnTo>
                  <a:lnTo>
                    <a:pt x="138" y="0"/>
                  </a:lnTo>
                  <a:lnTo>
                    <a:pt x="134" y="2"/>
                  </a:lnTo>
                  <a:lnTo>
                    <a:pt x="0" y="55"/>
                  </a:lnTo>
                  <a:lnTo>
                    <a:pt x="141" y="120"/>
                  </a:lnTo>
                  <a:lnTo>
                    <a:pt x="281" y="55"/>
                  </a:lnTo>
                  <a:lnTo>
                    <a:pt x="146"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622">
              <a:extLst>
                <a:ext uri="{FF2B5EF4-FFF2-40B4-BE49-F238E27FC236}">
                  <a16:creationId xmlns:a16="http://schemas.microsoft.com/office/drawing/2014/main" id="{52CE9A63-3B5D-4BA1-9D45-2A307DB83394}"/>
                </a:ext>
              </a:extLst>
            </p:cNvPr>
            <p:cNvSpPr>
              <a:spLocks/>
            </p:cNvSpPr>
            <p:nvPr/>
          </p:nvSpPr>
          <p:spPr bwMode="auto">
            <a:xfrm>
              <a:off x="5648325" y="3217863"/>
              <a:ext cx="47625" cy="77788"/>
            </a:xfrm>
            <a:custGeom>
              <a:avLst/>
              <a:gdLst>
                <a:gd name="T0" fmla="*/ 0 w 151"/>
                <a:gd name="T1" fmla="*/ 164 h 249"/>
                <a:gd name="T2" fmla="*/ 1 w 151"/>
                <a:gd name="T3" fmla="*/ 167 h 249"/>
                <a:gd name="T4" fmla="*/ 2 w 151"/>
                <a:gd name="T5" fmla="*/ 171 h 249"/>
                <a:gd name="T6" fmla="*/ 5 w 151"/>
                <a:gd name="T7" fmla="*/ 175 h 249"/>
                <a:gd name="T8" fmla="*/ 8 w 151"/>
                <a:gd name="T9" fmla="*/ 177 h 249"/>
                <a:gd name="T10" fmla="*/ 151 w 151"/>
                <a:gd name="T11" fmla="*/ 249 h 249"/>
                <a:gd name="T12" fmla="*/ 151 w 151"/>
                <a:gd name="T13" fmla="*/ 67 h 249"/>
                <a:gd name="T14" fmla="*/ 0 w 151"/>
                <a:gd name="T15" fmla="*/ 0 h 249"/>
                <a:gd name="T16" fmla="*/ 0 w 151"/>
                <a:gd name="T17" fmla="*/ 164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249">
                  <a:moveTo>
                    <a:pt x="0" y="164"/>
                  </a:moveTo>
                  <a:lnTo>
                    <a:pt x="1" y="167"/>
                  </a:lnTo>
                  <a:lnTo>
                    <a:pt x="2" y="171"/>
                  </a:lnTo>
                  <a:lnTo>
                    <a:pt x="5" y="175"/>
                  </a:lnTo>
                  <a:lnTo>
                    <a:pt x="8" y="177"/>
                  </a:lnTo>
                  <a:lnTo>
                    <a:pt x="151" y="249"/>
                  </a:lnTo>
                  <a:lnTo>
                    <a:pt x="151" y="67"/>
                  </a:lnTo>
                  <a:lnTo>
                    <a:pt x="0" y="0"/>
                  </a:lnTo>
                  <a:lnTo>
                    <a:pt x="0" y="1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623">
              <a:extLst>
                <a:ext uri="{FF2B5EF4-FFF2-40B4-BE49-F238E27FC236}">
                  <a16:creationId xmlns:a16="http://schemas.microsoft.com/office/drawing/2014/main" id="{C49F574B-EDB9-49F0-8D85-7F40D7882CBB}"/>
                </a:ext>
              </a:extLst>
            </p:cNvPr>
            <p:cNvSpPr>
              <a:spLocks/>
            </p:cNvSpPr>
            <p:nvPr/>
          </p:nvSpPr>
          <p:spPr bwMode="auto">
            <a:xfrm>
              <a:off x="5475288" y="3201988"/>
              <a:ext cx="144463" cy="47625"/>
            </a:xfrm>
            <a:custGeom>
              <a:avLst/>
              <a:gdLst>
                <a:gd name="T0" fmla="*/ 231 w 452"/>
                <a:gd name="T1" fmla="*/ 2 h 151"/>
                <a:gd name="T2" fmla="*/ 225 w 452"/>
                <a:gd name="T3" fmla="*/ 0 h 151"/>
                <a:gd name="T4" fmla="*/ 221 w 452"/>
                <a:gd name="T5" fmla="*/ 2 h 151"/>
                <a:gd name="T6" fmla="*/ 0 w 452"/>
                <a:gd name="T7" fmla="*/ 70 h 151"/>
                <a:gd name="T8" fmla="*/ 225 w 452"/>
                <a:gd name="T9" fmla="*/ 151 h 151"/>
                <a:gd name="T10" fmla="*/ 452 w 452"/>
                <a:gd name="T11" fmla="*/ 70 h 151"/>
                <a:gd name="T12" fmla="*/ 231 w 452"/>
                <a:gd name="T13" fmla="*/ 2 h 151"/>
              </a:gdLst>
              <a:ahLst/>
              <a:cxnLst>
                <a:cxn ang="0">
                  <a:pos x="T0" y="T1"/>
                </a:cxn>
                <a:cxn ang="0">
                  <a:pos x="T2" y="T3"/>
                </a:cxn>
                <a:cxn ang="0">
                  <a:pos x="T4" y="T5"/>
                </a:cxn>
                <a:cxn ang="0">
                  <a:pos x="T6" y="T7"/>
                </a:cxn>
                <a:cxn ang="0">
                  <a:pos x="T8" y="T9"/>
                </a:cxn>
                <a:cxn ang="0">
                  <a:pos x="T10" y="T11"/>
                </a:cxn>
                <a:cxn ang="0">
                  <a:pos x="T12" y="T13"/>
                </a:cxn>
              </a:cxnLst>
              <a:rect l="0" t="0" r="r" b="b"/>
              <a:pathLst>
                <a:path w="452" h="151">
                  <a:moveTo>
                    <a:pt x="231" y="2"/>
                  </a:moveTo>
                  <a:lnTo>
                    <a:pt x="225" y="0"/>
                  </a:lnTo>
                  <a:lnTo>
                    <a:pt x="221" y="2"/>
                  </a:lnTo>
                  <a:lnTo>
                    <a:pt x="0" y="70"/>
                  </a:lnTo>
                  <a:lnTo>
                    <a:pt x="225" y="151"/>
                  </a:lnTo>
                  <a:lnTo>
                    <a:pt x="452" y="70"/>
                  </a:lnTo>
                  <a:lnTo>
                    <a:pt x="231"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624">
              <a:extLst>
                <a:ext uri="{FF2B5EF4-FFF2-40B4-BE49-F238E27FC236}">
                  <a16:creationId xmlns:a16="http://schemas.microsoft.com/office/drawing/2014/main" id="{C6FFCEE6-C500-476B-9094-029A5861C998}"/>
                </a:ext>
              </a:extLst>
            </p:cNvPr>
            <p:cNvSpPr>
              <a:spLocks/>
            </p:cNvSpPr>
            <p:nvPr/>
          </p:nvSpPr>
          <p:spPr bwMode="auto">
            <a:xfrm>
              <a:off x="5465763" y="3230563"/>
              <a:ext cx="76200" cy="123825"/>
            </a:xfrm>
            <a:custGeom>
              <a:avLst/>
              <a:gdLst>
                <a:gd name="T0" fmla="*/ 0 w 240"/>
                <a:gd name="T1" fmla="*/ 285 h 386"/>
                <a:gd name="T2" fmla="*/ 1 w 240"/>
                <a:gd name="T3" fmla="*/ 289 h 386"/>
                <a:gd name="T4" fmla="*/ 2 w 240"/>
                <a:gd name="T5" fmla="*/ 294 h 386"/>
                <a:gd name="T6" fmla="*/ 5 w 240"/>
                <a:gd name="T7" fmla="*/ 297 h 386"/>
                <a:gd name="T8" fmla="*/ 10 w 240"/>
                <a:gd name="T9" fmla="*/ 299 h 386"/>
                <a:gd name="T10" fmla="*/ 240 w 240"/>
                <a:gd name="T11" fmla="*/ 386 h 386"/>
                <a:gd name="T12" fmla="*/ 240 w 240"/>
                <a:gd name="T13" fmla="*/ 84 h 386"/>
                <a:gd name="T14" fmla="*/ 0 w 240"/>
                <a:gd name="T15" fmla="*/ 0 h 386"/>
                <a:gd name="T16" fmla="*/ 0 w 240"/>
                <a:gd name="T17" fmla="*/ 285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0" h="386">
                  <a:moveTo>
                    <a:pt x="0" y="285"/>
                  </a:moveTo>
                  <a:lnTo>
                    <a:pt x="1" y="289"/>
                  </a:lnTo>
                  <a:lnTo>
                    <a:pt x="2" y="294"/>
                  </a:lnTo>
                  <a:lnTo>
                    <a:pt x="5" y="297"/>
                  </a:lnTo>
                  <a:lnTo>
                    <a:pt x="10" y="299"/>
                  </a:lnTo>
                  <a:lnTo>
                    <a:pt x="240" y="386"/>
                  </a:lnTo>
                  <a:lnTo>
                    <a:pt x="240" y="84"/>
                  </a:lnTo>
                  <a:lnTo>
                    <a:pt x="0" y="0"/>
                  </a:lnTo>
                  <a:lnTo>
                    <a:pt x="0"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625">
              <a:extLst>
                <a:ext uri="{FF2B5EF4-FFF2-40B4-BE49-F238E27FC236}">
                  <a16:creationId xmlns:a16="http://schemas.microsoft.com/office/drawing/2014/main" id="{77F427C9-B3E0-4177-AEC9-92402E004E29}"/>
                </a:ext>
              </a:extLst>
            </p:cNvPr>
            <p:cNvSpPr>
              <a:spLocks/>
            </p:cNvSpPr>
            <p:nvPr/>
          </p:nvSpPr>
          <p:spPr bwMode="auto">
            <a:xfrm>
              <a:off x="5553075" y="3230563"/>
              <a:ext cx="76200" cy="123825"/>
            </a:xfrm>
            <a:custGeom>
              <a:avLst/>
              <a:gdLst>
                <a:gd name="T0" fmla="*/ 0 w 241"/>
                <a:gd name="T1" fmla="*/ 386 h 386"/>
                <a:gd name="T2" fmla="*/ 231 w 241"/>
                <a:gd name="T3" fmla="*/ 299 h 386"/>
                <a:gd name="T4" fmla="*/ 235 w 241"/>
                <a:gd name="T5" fmla="*/ 297 h 386"/>
                <a:gd name="T6" fmla="*/ 238 w 241"/>
                <a:gd name="T7" fmla="*/ 294 h 386"/>
                <a:gd name="T8" fmla="*/ 239 w 241"/>
                <a:gd name="T9" fmla="*/ 289 h 386"/>
                <a:gd name="T10" fmla="*/ 241 w 241"/>
                <a:gd name="T11" fmla="*/ 285 h 386"/>
                <a:gd name="T12" fmla="*/ 241 w 241"/>
                <a:gd name="T13" fmla="*/ 0 h 386"/>
                <a:gd name="T14" fmla="*/ 0 w 241"/>
                <a:gd name="T15" fmla="*/ 84 h 386"/>
                <a:gd name="T16" fmla="*/ 0 w 241"/>
                <a:gd name="T17" fmla="*/ 386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1" h="386">
                  <a:moveTo>
                    <a:pt x="0" y="386"/>
                  </a:moveTo>
                  <a:lnTo>
                    <a:pt x="231" y="299"/>
                  </a:lnTo>
                  <a:lnTo>
                    <a:pt x="235" y="297"/>
                  </a:lnTo>
                  <a:lnTo>
                    <a:pt x="238" y="294"/>
                  </a:lnTo>
                  <a:lnTo>
                    <a:pt x="239" y="289"/>
                  </a:lnTo>
                  <a:lnTo>
                    <a:pt x="241" y="285"/>
                  </a:lnTo>
                  <a:lnTo>
                    <a:pt x="241" y="0"/>
                  </a:lnTo>
                  <a:lnTo>
                    <a:pt x="0" y="84"/>
                  </a:lnTo>
                  <a:lnTo>
                    <a:pt x="0" y="3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62" name="Group 84">
            <a:extLst>
              <a:ext uri="{FF2B5EF4-FFF2-40B4-BE49-F238E27FC236}">
                <a16:creationId xmlns:a16="http://schemas.microsoft.com/office/drawing/2014/main" id="{39D1410D-8166-4904-911D-2155BB861FC4}"/>
              </a:ext>
            </a:extLst>
          </p:cNvPr>
          <p:cNvGrpSpPr/>
          <p:nvPr/>
        </p:nvGrpSpPr>
        <p:grpSpPr>
          <a:xfrm>
            <a:off x="9918300" y="2238682"/>
            <a:ext cx="284163" cy="285751"/>
            <a:chOff x="3171788" y="779462"/>
            <a:chExt cx="284163" cy="285751"/>
          </a:xfrm>
          <a:solidFill>
            <a:schemeClr val="bg1"/>
          </a:solidFill>
        </p:grpSpPr>
        <p:sp>
          <p:nvSpPr>
            <p:cNvPr id="63" name="Freeform 2993">
              <a:extLst>
                <a:ext uri="{FF2B5EF4-FFF2-40B4-BE49-F238E27FC236}">
                  <a16:creationId xmlns:a16="http://schemas.microsoft.com/office/drawing/2014/main" id="{4DF7EF96-0D0B-497F-9543-B72BF1A5B15B}"/>
                </a:ext>
              </a:extLst>
            </p:cNvPr>
            <p:cNvSpPr>
              <a:spLocks noEditPoints="1"/>
            </p:cNvSpPr>
            <p:nvPr/>
          </p:nvSpPr>
          <p:spPr bwMode="auto">
            <a:xfrm>
              <a:off x="3290851" y="779462"/>
              <a:ext cx="165100" cy="196850"/>
            </a:xfrm>
            <a:custGeom>
              <a:avLst/>
              <a:gdLst>
                <a:gd name="T0" fmla="*/ 291 w 416"/>
                <a:gd name="T1" fmla="*/ 221 h 493"/>
                <a:gd name="T2" fmla="*/ 339 w 416"/>
                <a:gd name="T3" fmla="*/ 173 h 493"/>
                <a:gd name="T4" fmla="*/ 242 w 416"/>
                <a:gd name="T5" fmla="*/ 221 h 493"/>
                <a:gd name="T6" fmla="*/ 195 w 416"/>
                <a:gd name="T7" fmla="*/ 173 h 493"/>
                <a:gd name="T8" fmla="*/ 242 w 416"/>
                <a:gd name="T9" fmla="*/ 221 h 493"/>
                <a:gd name="T10" fmla="*/ 99 w 416"/>
                <a:gd name="T11" fmla="*/ 221 h 493"/>
                <a:gd name="T12" fmla="*/ 147 w 416"/>
                <a:gd name="T13" fmla="*/ 173 h 493"/>
                <a:gd name="T14" fmla="*/ 208 w 416"/>
                <a:gd name="T15" fmla="*/ 0 h 493"/>
                <a:gd name="T16" fmla="*/ 166 w 416"/>
                <a:gd name="T17" fmla="*/ 3 h 493"/>
                <a:gd name="T18" fmla="*/ 127 w 416"/>
                <a:gd name="T19" fmla="*/ 15 h 493"/>
                <a:gd name="T20" fmla="*/ 92 w 416"/>
                <a:gd name="T21" fmla="*/ 33 h 493"/>
                <a:gd name="T22" fmla="*/ 61 w 416"/>
                <a:gd name="T23" fmla="*/ 57 h 493"/>
                <a:gd name="T24" fmla="*/ 35 w 416"/>
                <a:gd name="T25" fmla="*/ 85 h 493"/>
                <a:gd name="T26" fmla="*/ 16 w 416"/>
                <a:gd name="T27" fmla="*/ 117 h 493"/>
                <a:gd name="T28" fmla="*/ 4 w 416"/>
                <a:gd name="T29" fmla="*/ 153 h 493"/>
                <a:gd name="T30" fmla="*/ 0 w 416"/>
                <a:gd name="T31" fmla="*/ 192 h 493"/>
                <a:gd name="T32" fmla="*/ 0 w 416"/>
                <a:gd name="T33" fmla="*/ 194 h 493"/>
                <a:gd name="T34" fmla="*/ 26 w 416"/>
                <a:gd name="T35" fmla="*/ 204 h 493"/>
                <a:gd name="T36" fmla="*/ 47 w 416"/>
                <a:gd name="T37" fmla="*/ 220 h 493"/>
                <a:gd name="T38" fmla="*/ 64 w 416"/>
                <a:gd name="T39" fmla="*/ 238 h 493"/>
                <a:gd name="T40" fmla="*/ 72 w 416"/>
                <a:gd name="T41" fmla="*/ 260 h 493"/>
                <a:gd name="T42" fmla="*/ 76 w 416"/>
                <a:gd name="T43" fmla="*/ 277 h 493"/>
                <a:gd name="T44" fmla="*/ 76 w 416"/>
                <a:gd name="T45" fmla="*/ 293 h 493"/>
                <a:gd name="T46" fmla="*/ 73 w 416"/>
                <a:gd name="T47" fmla="*/ 311 h 493"/>
                <a:gd name="T48" fmla="*/ 67 w 416"/>
                <a:gd name="T49" fmla="*/ 330 h 493"/>
                <a:gd name="T50" fmla="*/ 70 w 416"/>
                <a:gd name="T51" fmla="*/ 333 h 493"/>
                <a:gd name="T52" fmla="*/ 77 w 416"/>
                <a:gd name="T53" fmla="*/ 349 h 493"/>
                <a:gd name="T54" fmla="*/ 94 w 416"/>
                <a:gd name="T55" fmla="*/ 361 h 493"/>
                <a:gd name="T56" fmla="*/ 114 w 416"/>
                <a:gd name="T57" fmla="*/ 371 h 493"/>
                <a:gd name="T58" fmla="*/ 132 w 416"/>
                <a:gd name="T59" fmla="*/ 378 h 493"/>
                <a:gd name="T60" fmla="*/ 153 w 416"/>
                <a:gd name="T61" fmla="*/ 383 h 493"/>
                <a:gd name="T62" fmla="*/ 153 w 416"/>
                <a:gd name="T63" fmla="*/ 428 h 493"/>
                <a:gd name="T64" fmla="*/ 153 w 416"/>
                <a:gd name="T65" fmla="*/ 465 h 493"/>
                <a:gd name="T66" fmla="*/ 173 w 416"/>
                <a:gd name="T67" fmla="*/ 473 h 493"/>
                <a:gd name="T68" fmla="*/ 203 w 416"/>
                <a:gd name="T69" fmla="*/ 446 h 493"/>
                <a:gd name="T70" fmla="*/ 249 w 416"/>
                <a:gd name="T71" fmla="*/ 406 h 493"/>
                <a:gd name="T72" fmla="*/ 274 w 416"/>
                <a:gd name="T73" fmla="*/ 385 h 493"/>
                <a:gd name="T74" fmla="*/ 290 w 416"/>
                <a:gd name="T75" fmla="*/ 371 h 493"/>
                <a:gd name="T76" fmla="*/ 317 w 416"/>
                <a:gd name="T77" fmla="*/ 358 h 493"/>
                <a:gd name="T78" fmla="*/ 342 w 416"/>
                <a:gd name="T79" fmla="*/ 341 h 493"/>
                <a:gd name="T80" fmla="*/ 364 w 416"/>
                <a:gd name="T81" fmla="*/ 321 h 493"/>
                <a:gd name="T82" fmla="*/ 383 w 416"/>
                <a:gd name="T83" fmla="*/ 299 h 493"/>
                <a:gd name="T84" fmla="*/ 397 w 416"/>
                <a:gd name="T85" fmla="*/ 276 h 493"/>
                <a:gd name="T86" fmla="*/ 408 w 416"/>
                <a:gd name="T87" fmla="*/ 249 h 493"/>
                <a:gd name="T88" fmla="*/ 415 w 416"/>
                <a:gd name="T89" fmla="*/ 222 h 493"/>
                <a:gd name="T90" fmla="*/ 416 w 416"/>
                <a:gd name="T91" fmla="*/ 192 h 493"/>
                <a:gd name="T92" fmla="*/ 412 w 416"/>
                <a:gd name="T93" fmla="*/ 154 h 493"/>
                <a:gd name="T94" fmla="*/ 400 w 416"/>
                <a:gd name="T95" fmla="*/ 117 h 493"/>
                <a:gd name="T96" fmla="*/ 381 w 416"/>
                <a:gd name="T97" fmla="*/ 85 h 493"/>
                <a:gd name="T98" fmla="*/ 355 w 416"/>
                <a:gd name="T99" fmla="*/ 57 h 493"/>
                <a:gd name="T100" fmla="*/ 324 w 416"/>
                <a:gd name="T101" fmla="*/ 33 h 493"/>
                <a:gd name="T102" fmla="*/ 289 w 416"/>
                <a:gd name="T103" fmla="*/ 15 h 493"/>
                <a:gd name="T104" fmla="*/ 251 w 416"/>
                <a:gd name="T105" fmla="*/ 3 h 493"/>
                <a:gd name="T106" fmla="*/ 208 w 416"/>
                <a:gd name="T107" fmla="*/ 0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6" h="493">
                  <a:moveTo>
                    <a:pt x="339" y="221"/>
                  </a:moveTo>
                  <a:lnTo>
                    <a:pt x="291" y="221"/>
                  </a:lnTo>
                  <a:lnTo>
                    <a:pt x="291" y="173"/>
                  </a:lnTo>
                  <a:lnTo>
                    <a:pt x="339" y="173"/>
                  </a:lnTo>
                  <a:lnTo>
                    <a:pt x="339" y="221"/>
                  </a:lnTo>
                  <a:close/>
                  <a:moveTo>
                    <a:pt x="242" y="221"/>
                  </a:moveTo>
                  <a:lnTo>
                    <a:pt x="195" y="221"/>
                  </a:lnTo>
                  <a:lnTo>
                    <a:pt x="195" y="173"/>
                  </a:lnTo>
                  <a:lnTo>
                    <a:pt x="242" y="173"/>
                  </a:lnTo>
                  <a:lnTo>
                    <a:pt x="242" y="221"/>
                  </a:lnTo>
                  <a:close/>
                  <a:moveTo>
                    <a:pt x="147" y="221"/>
                  </a:moveTo>
                  <a:lnTo>
                    <a:pt x="99" y="221"/>
                  </a:lnTo>
                  <a:lnTo>
                    <a:pt x="99" y="173"/>
                  </a:lnTo>
                  <a:lnTo>
                    <a:pt x="147" y="173"/>
                  </a:lnTo>
                  <a:lnTo>
                    <a:pt x="147" y="221"/>
                  </a:lnTo>
                  <a:close/>
                  <a:moveTo>
                    <a:pt x="208" y="0"/>
                  </a:moveTo>
                  <a:lnTo>
                    <a:pt x="186" y="1"/>
                  </a:lnTo>
                  <a:lnTo>
                    <a:pt x="166" y="3"/>
                  </a:lnTo>
                  <a:lnTo>
                    <a:pt x="146" y="8"/>
                  </a:lnTo>
                  <a:lnTo>
                    <a:pt x="127" y="15"/>
                  </a:lnTo>
                  <a:lnTo>
                    <a:pt x="109" y="23"/>
                  </a:lnTo>
                  <a:lnTo>
                    <a:pt x="92" y="33"/>
                  </a:lnTo>
                  <a:lnTo>
                    <a:pt x="76" y="44"/>
                  </a:lnTo>
                  <a:lnTo>
                    <a:pt x="61" y="57"/>
                  </a:lnTo>
                  <a:lnTo>
                    <a:pt x="47" y="70"/>
                  </a:lnTo>
                  <a:lnTo>
                    <a:pt x="35" y="85"/>
                  </a:lnTo>
                  <a:lnTo>
                    <a:pt x="25" y="101"/>
                  </a:lnTo>
                  <a:lnTo>
                    <a:pt x="16" y="117"/>
                  </a:lnTo>
                  <a:lnTo>
                    <a:pt x="9" y="135"/>
                  </a:lnTo>
                  <a:lnTo>
                    <a:pt x="4" y="153"/>
                  </a:lnTo>
                  <a:lnTo>
                    <a:pt x="1" y="173"/>
                  </a:lnTo>
                  <a:lnTo>
                    <a:pt x="0" y="192"/>
                  </a:lnTo>
                  <a:lnTo>
                    <a:pt x="0" y="192"/>
                  </a:lnTo>
                  <a:lnTo>
                    <a:pt x="0" y="194"/>
                  </a:lnTo>
                  <a:lnTo>
                    <a:pt x="14" y="198"/>
                  </a:lnTo>
                  <a:lnTo>
                    <a:pt x="26" y="204"/>
                  </a:lnTo>
                  <a:lnTo>
                    <a:pt x="38" y="211"/>
                  </a:lnTo>
                  <a:lnTo>
                    <a:pt x="47" y="220"/>
                  </a:lnTo>
                  <a:lnTo>
                    <a:pt x="57" y="228"/>
                  </a:lnTo>
                  <a:lnTo>
                    <a:pt x="64" y="238"/>
                  </a:lnTo>
                  <a:lnTo>
                    <a:pt x="69" y="248"/>
                  </a:lnTo>
                  <a:lnTo>
                    <a:pt x="72" y="260"/>
                  </a:lnTo>
                  <a:lnTo>
                    <a:pt x="74" y="268"/>
                  </a:lnTo>
                  <a:lnTo>
                    <a:pt x="76" y="277"/>
                  </a:lnTo>
                  <a:lnTo>
                    <a:pt x="76" y="285"/>
                  </a:lnTo>
                  <a:lnTo>
                    <a:pt x="76" y="293"/>
                  </a:lnTo>
                  <a:lnTo>
                    <a:pt x="74" y="303"/>
                  </a:lnTo>
                  <a:lnTo>
                    <a:pt x="73" y="311"/>
                  </a:lnTo>
                  <a:lnTo>
                    <a:pt x="71" y="321"/>
                  </a:lnTo>
                  <a:lnTo>
                    <a:pt x="67" y="330"/>
                  </a:lnTo>
                  <a:lnTo>
                    <a:pt x="69" y="332"/>
                  </a:lnTo>
                  <a:lnTo>
                    <a:pt x="70" y="333"/>
                  </a:lnTo>
                  <a:lnTo>
                    <a:pt x="73" y="341"/>
                  </a:lnTo>
                  <a:lnTo>
                    <a:pt x="77" y="349"/>
                  </a:lnTo>
                  <a:lnTo>
                    <a:pt x="85" y="355"/>
                  </a:lnTo>
                  <a:lnTo>
                    <a:pt x="94" y="361"/>
                  </a:lnTo>
                  <a:lnTo>
                    <a:pt x="104" y="366"/>
                  </a:lnTo>
                  <a:lnTo>
                    <a:pt x="114" y="371"/>
                  </a:lnTo>
                  <a:lnTo>
                    <a:pt x="123" y="374"/>
                  </a:lnTo>
                  <a:lnTo>
                    <a:pt x="132" y="378"/>
                  </a:lnTo>
                  <a:lnTo>
                    <a:pt x="142" y="380"/>
                  </a:lnTo>
                  <a:lnTo>
                    <a:pt x="153" y="383"/>
                  </a:lnTo>
                  <a:lnTo>
                    <a:pt x="153" y="403"/>
                  </a:lnTo>
                  <a:lnTo>
                    <a:pt x="153" y="428"/>
                  </a:lnTo>
                  <a:lnTo>
                    <a:pt x="153" y="449"/>
                  </a:lnTo>
                  <a:lnTo>
                    <a:pt x="153" y="465"/>
                  </a:lnTo>
                  <a:lnTo>
                    <a:pt x="153" y="493"/>
                  </a:lnTo>
                  <a:lnTo>
                    <a:pt x="173" y="473"/>
                  </a:lnTo>
                  <a:lnTo>
                    <a:pt x="185" y="462"/>
                  </a:lnTo>
                  <a:lnTo>
                    <a:pt x="203" y="446"/>
                  </a:lnTo>
                  <a:lnTo>
                    <a:pt x="227" y="427"/>
                  </a:lnTo>
                  <a:lnTo>
                    <a:pt x="249" y="406"/>
                  </a:lnTo>
                  <a:lnTo>
                    <a:pt x="262" y="395"/>
                  </a:lnTo>
                  <a:lnTo>
                    <a:pt x="274" y="385"/>
                  </a:lnTo>
                  <a:lnTo>
                    <a:pt x="284" y="377"/>
                  </a:lnTo>
                  <a:lnTo>
                    <a:pt x="290" y="371"/>
                  </a:lnTo>
                  <a:lnTo>
                    <a:pt x="304" y="365"/>
                  </a:lnTo>
                  <a:lnTo>
                    <a:pt x="317" y="358"/>
                  </a:lnTo>
                  <a:lnTo>
                    <a:pt x="330" y="349"/>
                  </a:lnTo>
                  <a:lnTo>
                    <a:pt x="342" y="341"/>
                  </a:lnTo>
                  <a:lnTo>
                    <a:pt x="353" y="332"/>
                  </a:lnTo>
                  <a:lnTo>
                    <a:pt x="364" y="321"/>
                  </a:lnTo>
                  <a:lnTo>
                    <a:pt x="373" y="310"/>
                  </a:lnTo>
                  <a:lnTo>
                    <a:pt x="383" y="299"/>
                  </a:lnTo>
                  <a:lnTo>
                    <a:pt x="390" y="288"/>
                  </a:lnTo>
                  <a:lnTo>
                    <a:pt x="397" y="276"/>
                  </a:lnTo>
                  <a:lnTo>
                    <a:pt x="403" y="263"/>
                  </a:lnTo>
                  <a:lnTo>
                    <a:pt x="408" y="249"/>
                  </a:lnTo>
                  <a:lnTo>
                    <a:pt x="411" y="235"/>
                  </a:lnTo>
                  <a:lnTo>
                    <a:pt x="415" y="222"/>
                  </a:lnTo>
                  <a:lnTo>
                    <a:pt x="416" y="208"/>
                  </a:lnTo>
                  <a:lnTo>
                    <a:pt x="416" y="192"/>
                  </a:lnTo>
                  <a:lnTo>
                    <a:pt x="416" y="173"/>
                  </a:lnTo>
                  <a:lnTo>
                    <a:pt x="412" y="154"/>
                  </a:lnTo>
                  <a:lnTo>
                    <a:pt x="408" y="135"/>
                  </a:lnTo>
                  <a:lnTo>
                    <a:pt x="400" y="117"/>
                  </a:lnTo>
                  <a:lnTo>
                    <a:pt x="391" y="101"/>
                  </a:lnTo>
                  <a:lnTo>
                    <a:pt x="381" y="85"/>
                  </a:lnTo>
                  <a:lnTo>
                    <a:pt x="368" y="70"/>
                  </a:lnTo>
                  <a:lnTo>
                    <a:pt x="355" y="57"/>
                  </a:lnTo>
                  <a:lnTo>
                    <a:pt x="341" y="44"/>
                  </a:lnTo>
                  <a:lnTo>
                    <a:pt x="324" y="33"/>
                  </a:lnTo>
                  <a:lnTo>
                    <a:pt x="308" y="23"/>
                  </a:lnTo>
                  <a:lnTo>
                    <a:pt x="289" y="15"/>
                  </a:lnTo>
                  <a:lnTo>
                    <a:pt x="270" y="8"/>
                  </a:lnTo>
                  <a:lnTo>
                    <a:pt x="251" y="3"/>
                  </a:lnTo>
                  <a:lnTo>
                    <a:pt x="229" y="1"/>
                  </a:lnTo>
                  <a:lnTo>
                    <a:pt x="20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2994">
              <a:extLst>
                <a:ext uri="{FF2B5EF4-FFF2-40B4-BE49-F238E27FC236}">
                  <a16:creationId xmlns:a16="http://schemas.microsoft.com/office/drawing/2014/main" id="{54671090-6287-48DB-B4CF-BE60C47DEDDC}"/>
                </a:ext>
              </a:extLst>
            </p:cNvPr>
            <p:cNvSpPr>
              <a:spLocks/>
            </p:cNvSpPr>
            <p:nvPr/>
          </p:nvSpPr>
          <p:spPr bwMode="auto">
            <a:xfrm>
              <a:off x="3171788" y="863600"/>
              <a:ext cx="190500" cy="201613"/>
            </a:xfrm>
            <a:custGeom>
              <a:avLst/>
              <a:gdLst>
                <a:gd name="T0" fmla="*/ 393 w 480"/>
                <a:gd name="T1" fmla="*/ 357 h 507"/>
                <a:gd name="T2" fmla="*/ 312 w 480"/>
                <a:gd name="T3" fmla="*/ 312 h 507"/>
                <a:gd name="T4" fmla="*/ 320 w 480"/>
                <a:gd name="T5" fmla="*/ 267 h 507"/>
                <a:gd name="T6" fmla="*/ 324 w 480"/>
                <a:gd name="T7" fmla="*/ 261 h 507"/>
                <a:gd name="T8" fmla="*/ 329 w 480"/>
                <a:gd name="T9" fmla="*/ 254 h 507"/>
                <a:gd name="T10" fmla="*/ 332 w 480"/>
                <a:gd name="T11" fmla="*/ 244 h 507"/>
                <a:gd name="T12" fmla="*/ 336 w 480"/>
                <a:gd name="T13" fmla="*/ 231 h 507"/>
                <a:gd name="T14" fmla="*/ 338 w 480"/>
                <a:gd name="T15" fmla="*/ 219 h 507"/>
                <a:gd name="T16" fmla="*/ 339 w 480"/>
                <a:gd name="T17" fmla="*/ 203 h 507"/>
                <a:gd name="T18" fmla="*/ 350 w 480"/>
                <a:gd name="T19" fmla="*/ 190 h 507"/>
                <a:gd name="T20" fmla="*/ 354 w 480"/>
                <a:gd name="T21" fmla="*/ 185 h 507"/>
                <a:gd name="T22" fmla="*/ 356 w 480"/>
                <a:gd name="T23" fmla="*/ 179 h 507"/>
                <a:gd name="T24" fmla="*/ 357 w 480"/>
                <a:gd name="T25" fmla="*/ 173 h 507"/>
                <a:gd name="T26" fmla="*/ 358 w 480"/>
                <a:gd name="T27" fmla="*/ 166 h 507"/>
                <a:gd name="T28" fmla="*/ 357 w 480"/>
                <a:gd name="T29" fmla="*/ 149 h 507"/>
                <a:gd name="T30" fmla="*/ 354 w 480"/>
                <a:gd name="T31" fmla="*/ 140 h 507"/>
                <a:gd name="T32" fmla="*/ 350 w 480"/>
                <a:gd name="T33" fmla="*/ 131 h 507"/>
                <a:gd name="T34" fmla="*/ 343 w 480"/>
                <a:gd name="T35" fmla="*/ 125 h 507"/>
                <a:gd name="T36" fmla="*/ 355 w 480"/>
                <a:gd name="T37" fmla="*/ 84 h 507"/>
                <a:gd name="T38" fmla="*/ 353 w 480"/>
                <a:gd name="T39" fmla="*/ 54 h 507"/>
                <a:gd name="T40" fmla="*/ 336 w 480"/>
                <a:gd name="T41" fmla="*/ 28 h 507"/>
                <a:gd name="T42" fmla="*/ 305 w 480"/>
                <a:gd name="T43" fmla="*/ 9 h 507"/>
                <a:gd name="T44" fmla="*/ 286 w 480"/>
                <a:gd name="T45" fmla="*/ 4 h 507"/>
                <a:gd name="T46" fmla="*/ 267 w 480"/>
                <a:gd name="T47" fmla="*/ 0 h 507"/>
                <a:gd name="T48" fmla="*/ 251 w 480"/>
                <a:gd name="T49" fmla="*/ 0 h 507"/>
                <a:gd name="T50" fmla="*/ 232 w 480"/>
                <a:gd name="T51" fmla="*/ 2 h 507"/>
                <a:gd name="T52" fmla="*/ 217 w 480"/>
                <a:gd name="T53" fmla="*/ 4 h 507"/>
                <a:gd name="T54" fmla="*/ 203 w 480"/>
                <a:gd name="T55" fmla="*/ 8 h 507"/>
                <a:gd name="T56" fmla="*/ 192 w 480"/>
                <a:gd name="T57" fmla="*/ 11 h 507"/>
                <a:gd name="T58" fmla="*/ 157 w 480"/>
                <a:gd name="T59" fmla="*/ 38 h 507"/>
                <a:gd name="T60" fmla="*/ 154 w 480"/>
                <a:gd name="T61" fmla="*/ 44 h 507"/>
                <a:gd name="T62" fmla="*/ 140 w 480"/>
                <a:gd name="T63" fmla="*/ 46 h 507"/>
                <a:gd name="T64" fmla="*/ 131 w 480"/>
                <a:gd name="T65" fmla="*/ 48 h 507"/>
                <a:gd name="T66" fmla="*/ 126 w 480"/>
                <a:gd name="T67" fmla="*/ 53 h 507"/>
                <a:gd name="T68" fmla="*/ 123 w 480"/>
                <a:gd name="T69" fmla="*/ 56 h 507"/>
                <a:gd name="T70" fmla="*/ 118 w 480"/>
                <a:gd name="T71" fmla="*/ 66 h 507"/>
                <a:gd name="T72" fmla="*/ 118 w 480"/>
                <a:gd name="T73" fmla="*/ 75 h 507"/>
                <a:gd name="T74" fmla="*/ 118 w 480"/>
                <a:gd name="T75" fmla="*/ 84 h 507"/>
                <a:gd name="T76" fmla="*/ 121 w 480"/>
                <a:gd name="T77" fmla="*/ 92 h 507"/>
                <a:gd name="T78" fmla="*/ 123 w 480"/>
                <a:gd name="T79" fmla="*/ 100 h 507"/>
                <a:gd name="T80" fmla="*/ 125 w 480"/>
                <a:gd name="T81" fmla="*/ 109 h 507"/>
                <a:gd name="T82" fmla="*/ 132 w 480"/>
                <a:gd name="T83" fmla="*/ 125 h 507"/>
                <a:gd name="T84" fmla="*/ 116 w 480"/>
                <a:gd name="T85" fmla="*/ 148 h 507"/>
                <a:gd name="T86" fmla="*/ 115 w 480"/>
                <a:gd name="T87" fmla="*/ 174 h 507"/>
                <a:gd name="T88" fmla="*/ 118 w 480"/>
                <a:gd name="T89" fmla="*/ 185 h 507"/>
                <a:gd name="T90" fmla="*/ 124 w 480"/>
                <a:gd name="T91" fmla="*/ 193 h 507"/>
                <a:gd name="T92" fmla="*/ 130 w 480"/>
                <a:gd name="T93" fmla="*/ 199 h 507"/>
                <a:gd name="T94" fmla="*/ 138 w 480"/>
                <a:gd name="T95" fmla="*/ 216 h 507"/>
                <a:gd name="T96" fmla="*/ 144 w 480"/>
                <a:gd name="T97" fmla="*/ 242 h 507"/>
                <a:gd name="T98" fmla="*/ 161 w 480"/>
                <a:gd name="T99" fmla="*/ 268 h 507"/>
                <a:gd name="T100" fmla="*/ 168 w 480"/>
                <a:gd name="T101" fmla="*/ 312 h 507"/>
                <a:gd name="T102" fmla="*/ 87 w 480"/>
                <a:gd name="T103" fmla="*/ 357 h 507"/>
                <a:gd name="T104" fmla="*/ 19 w 480"/>
                <a:gd name="T105" fmla="*/ 399 h 507"/>
                <a:gd name="T106" fmla="*/ 2 w 480"/>
                <a:gd name="T107" fmla="*/ 420 h 507"/>
                <a:gd name="T108" fmla="*/ 4 w 480"/>
                <a:gd name="T109" fmla="*/ 504 h 507"/>
                <a:gd name="T110" fmla="*/ 473 w 480"/>
                <a:gd name="T111" fmla="*/ 506 h 507"/>
                <a:gd name="T112" fmla="*/ 480 w 480"/>
                <a:gd name="T113" fmla="*/ 424 h 507"/>
                <a:gd name="T114" fmla="*/ 471 w 480"/>
                <a:gd name="T115" fmla="*/ 40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0" h="507">
                  <a:moveTo>
                    <a:pt x="446" y="388"/>
                  </a:moveTo>
                  <a:lnTo>
                    <a:pt x="435" y="380"/>
                  </a:lnTo>
                  <a:lnTo>
                    <a:pt x="418" y="370"/>
                  </a:lnTo>
                  <a:lnTo>
                    <a:pt x="393" y="357"/>
                  </a:lnTo>
                  <a:lnTo>
                    <a:pt x="367" y="344"/>
                  </a:lnTo>
                  <a:lnTo>
                    <a:pt x="339" y="331"/>
                  </a:lnTo>
                  <a:lnTo>
                    <a:pt x="312" y="319"/>
                  </a:lnTo>
                  <a:lnTo>
                    <a:pt x="312" y="312"/>
                  </a:lnTo>
                  <a:lnTo>
                    <a:pt x="312" y="280"/>
                  </a:lnTo>
                  <a:lnTo>
                    <a:pt x="312" y="274"/>
                  </a:lnTo>
                  <a:lnTo>
                    <a:pt x="316" y="272"/>
                  </a:lnTo>
                  <a:lnTo>
                    <a:pt x="320" y="267"/>
                  </a:lnTo>
                  <a:lnTo>
                    <a:pt x="320" y="266"/>
                  </a:lnTo>
                  <a:lnTo>
                    <a:pt x="320" y="266"/>
                  </a:lnTo>
                  <a:lnTo>
                    <a:pt x="323" y="263"/>
                  </a:lnTo>
                  <a:lnTo>
                    <a:pt x="324" y="261"/>
                  </a:lnTo>
                  <a:lnTo>
                    <a:pt x="325" y="260"/>
                  </a:lnTo>
                  <a:lnTo>
                    <a:pt x="325" y="260"/>
                  </a:lnTo>
                  <a:lnTo>
                    <a:pt x="326" y="256"/>
                  </a:lnTo>
                  <a:lnTo>
                    <a:pt x="329" y="254"/>
                  </a:lnTo>
                  <a:lnTo>
                    <a:pt x="329" y="253"/>
                  </a:lnTo>
                  <a:lnTo>
                    <a:pt x="329" y="251"/>
                  </a:lnTo>
                  <a:lnTo>
                    <a:pt x="331" y="248"/>
                  </a:lnTo>
                  <a:lnTo>
                    <a:pt x="332" y="244"/>
                  </a:lnTo>
                  <a:lnTo>
                    <a:pt x="332" y="243"/>
                  </a:lnTo>
                  <a:lnTo>
                    <a:pt x="332" y="243"/>
                  </a:lnTo>
                  <a:lnTo>
                    <a:pt x="335" y="237"/>
                  </a:lnTo>
                  <a:lnTo>
                    <a:pt x="336" y="231"/>
                  </a:lnTo>
                  <a:lnTo>
                    <a:pt x="336" y="231"/>
                  </a:lnTo>
                  <a:lnTo>
                    <a:pt x="336" y="231"/>
                  </a:lnTo>
                  <a:lnTo>
                    <a:pt x="337" y="225"/>
                  </a:lnTo>
                  <a:lnTo>
                    <a:pt x="338" y="219"/>
                  </a:lnTo>
                  <a:lnTo>
                    <a:pt x="338" y="217"/>
                  </a:lnTo>
                  <a:lnTo>
                    <a:pt x="338" y="215"/>
                  </a:lnTo>
                  <a:lnTo>
                    <a:pt x="339" y="209"/>
                  </a:lnTo>
                  <a:lnTo>
                    <a:pt x="339" y="203"/>
                  </a:lnTo>
                  <a:lnTo>
                    <a:pt x="345" y="197"/>
                  </a:lnTo>
                  <a:lnTo>
                    <a:pt x="350" y="191"/>
                  </a:lnTo>
                  <a:lnTo>
                    <a:pt x="350" y="190"/>
                  </a:lnTo>
                  <a:lnTo>
                    <a:pt x="350" y="190"/>
                  </a:lnTo>
                  <a:lnTo>
                    <a:pt x="353" y="187"/>
                  </a:lnTo>
                  <a:lnTo>
                    <a:pt x="354" y="185"/>
                  </a:lnTo>
                  <a:lnTo>
                    <a:pt x="354" y="185"/>
                  </a:lnTo>
                  <a:lnTo>
                    <a:pt x="354" y="185"/>
                  </a:lnTo>
                  <a:lnTo>
                    <a:pt x="355" y="182"/>
                  </a:lnTo>
                  <a:lnTo>
                    <a:pt x="355" y="180"/>
                  </a:lnTo>
                  <a:lnTo>
                    <a:pt x="355" y="179"/>
                  </a:lnTo>
                  <a:lnTo>
                    <a:pt x="356" y="179"/>
                  </a:lnTo>
                  <a:lnTo>
                    <a:pt x="356" y="176"/>
                  </a:lnTo>
                  <a:lnTo>
                    <a:pt x="357" y="174"/>
                  </a:lnTo>
                  <a:lnTo>
                    <a:pt x="357" y="173"/>
                  </a:lnTo>
                  <a:lnTo>
                    <a:pt x="357" y="173"/>
                  </a:lnTo>
                  <a:lnTo>
                    <a:pt x="357" y="169"/>
                  </a:lnTo>
                  <a:lnTo>
                    <a:pt x="357" y="167"/>
                  </a:lnTo>
                  <a:lnTo>
                    <a:pt x="358" y="167"/>
                  </a:lnTo>
                  <a:lnTo>
                    <a:pt x="358" y="166"/>
                  </a:lnTo>
                  <a:lnTo>
                    <a:pt x="358" y="163"/>
                  </a:lnTo>
                  <a:lnTo>
                    <a:pt x="358" y="160"/>
                  </a:lnTo>
                  <a:lnTo>
                    <a:pt x="358" y="155"/>
                  </a:lnTo>
                  <a:lnTo>
                    <a:pt x="357" y="149"/>
                  </a:lnTo>
                  <a:lnTo>
                    <a:pt x="357" y="149"/>
                  </a:lnTo>
                  <a:lnTo>
                    <a:pt x="357" y="148"/>
                  </a:lnTo>
                  <a:lnTo>
                    <a:pt x="356" y="143"/>
                  </a:lnTo>
                  <a:lnTo>
                    <a:pt x="354" y="140"/>
                  </a:lnTo>
                  <a:lnTo>
                    <a:pt x="354" y="138"/>
                  </a:lnTo>
                  <a:lnTo>
                    <a:pt x="354" y="138"/>
                  </a:lnTo>
                  <a:lnTo>
                    <a:pt x="353" y="135"/>
                  </a:lnTo>
                  <a:lnTo>
                    <a:pt x="350" y="131"/>
                  </a:lnTo>
                  <a:lnTo>
                    <a:pt x="349" y="131"/>
                  </a:lnTo>
                  <a:lnTo>
                    <a:pt x="349" y="131"/>
                  </a:lnTo>
                  <a:lnTo>
                    <a:pt x="347" y="128"/>
                  </a:lnTo>
                  <a:lnTo>
                    <a:pt x="343" y="125"/>
                  </a:lnTo>
                  <a:lnTo>
                    <a:pt x="344" y="122"/>
                  </a:lnTo>
                  <a:lnTo>
                    <a:pt x="347" y="117"/>
                  </a:lnTo>
                  <a:lnTo>
                    <a:pt x="351" y="100"/>
                  </a:lnTo>
                  <a:lnTo>
                    <a:pt x="355" y="84"/>
                  </a:lnTo>
                  <a:lnTo>
                    <a:pt x="355" y="77"/>
                  </a:lnTo>
                  <a:lnTo>
                    <a:pt x="355" y="69"/>
                  </a:lnTo>
                  <a:lnTo>
                    <a:pt x="354" y="61"/>
                  </a:lnTo>
                  <a:lnTo>
                    <a:pt x="353" y="54"/>
                  </a:lnTo>
                  <a:lnTo>
                    <a:pt x="350" y="47"/>
                  </a:lnTo>
                  <a:lnTo>
                    <a:pt x="347" y="40"/>
                  </a:lnTo>
                  <a:lnTo>
                    <a:pt x="342" y="34"/>
                  </a:lnTo>
                  <a:lnTo>
                    <a:pt x="336" y="28"/>
                  </a:lnTo>
                  <a:lnTo>
                    <a:pt x="330" y="22"/>
                  </a:lnTo>
                  <a:lnTo>
                    <a:pt x="323" y="17"/>
                  </a:lnTo>
                  <a:lnTo>
                    <a:pt x="314" y="12"/>
                  </a:lnTo>
                  <a:lnTo>
                    <a:pt x="305" y="9"/>
                  </a:lnTo>
                  <a:lnTo>
                    <a:pt x="305" y="9"/>
                  </a:lnTo>
                  <a:lnTo>
                    <a:pt x="305" y="9"/>
                  </a:lnTo>
                  <a:lnTo>
                    <a:pt x="295" y="6"/>
                  </a:lnTo>
                  <a:lnTo>
                    <a:pt x="286" y="4"/>
                  </a:lnTo>
                  <a:lnTo>
                    <a:pt x="276" y="2"/>
                  </a:lnTo>
                  <a:lnTo>
                    <a:pt x="267" y="0"/>
                  </a:lnTo>
                  <a:lnTo>
                    <a:pt x="267" y="0"/>
                  </a:lnTo>
                  <a:lnTo>
                    <a:pt x="267" y="0"/>
                  </a:lnTo>
                  <a:lnTo>
                    <a:pt x="263" y="0"/>
                  </a:lnTo>
                  <a:lnTo>
                    <a:pt x="260" y="0"/>
                  </a:lnTo>
                  <a:lnTo>
                    <a:pt x="255" y="0"/>
                  </a:lnTo>
                  <a:lnTo>
                    <a:pt x="251" y="0"/>
                  </a:lnTo>
                  <a:lnTo>
                    <a:pt x="244" y="0"/>
                  </a:lnTo>
                  <a:lnTo>
                    <a:pt x="237" y="0"/>
                  </a:lnTo>
                  <a:lnTo>
                    <a:pt x="235" y="0"/>
                  </a:lnTo>
                  <a:lnTo>
                    <a:pt x="232" y="2"/>
                  </a:lnTo>
                  <a:lnTo>
                    <a:pt x="229" y="2"/>
                  </a:lnTo>
                  <a:lnTo>
                    <a:pt x="224" y="3"/>
                  </a:lnTo>
                  <a:lnTo>
                    <a:pt x="220" y="3"/>
                  </a:lnTo>
                  <a:lnTo>
                    <a:pt x="217" y="4"/>
                  </a:lnTo>
                  <a:lnTo>
                    <a:pt x="215" y="4"/>
                  </a:lnTo>
                  <a:lnTo>
                    <a:pt x="212" y="5"/>
                  </a:lnTo>
                  <a:lnTo>
                    <a:pt x="207" y="6"/>
                  </a:lnTo>
                  <a:lnTo>
                    <a:pt x="203" y="8"/>
                  </a:lnTo>
                  <a:lnTo>
                    <a:pt x="199" y="9"/>
                  </a:lnTo>
                  <a:lnTo>
                    <a:pt x="195" y="10"/>
                  </a:lnTo>
                  <a:lnTo>
                    <a:pt x="193" y="10"/>
                  </a:lnTo>
                  <a:lnTo>
                    <a:pt x="192" y="11"/>
                  </a:lnTo>
                  <a:lnTo>
                    <a:pt x="181" y="16"/>
                  </a:lnTo>
                  <a:lnTo>
                    <a:pt x="172" y="23"/>
                  </a:lnTo>
                  <a:lnTo>
                    <a:pt x="163" y="30"/>
                  </a:lnTo>
                  <a:lnTo>
                    <a:pt x="157" y="38"/>
                  </a:lnTo>
                  <a:lnTo>
                    <a:pt x="157" y="38"/>
                  </a:lnTo>
                  <a:lnTo>
                    <a:pt x="156" y="38"/>
                  </a:lnTo>
                  <a:lnTo>
                    <a:pt x="155" y="42"/>
                  </a:lnTo>
                  <a:lnTo>
                    <a:pt x="154" y="44"/>
                  </a:lnTo>
                  <a:lnTo>
                    <a:pt x="150" y="44"/>
                  </a:lnTo>
                  <a:lnTo>
                    <a:pt x="148" y="44"/>
                  </a:lnTo>
                  <a:lnTo>
                    <a:pt x="143" y="44"/>
                  </a:lnTo>
                  <a:lnTo>
                    <a:pt x="140" y="46"/>
                  </a:lnTo>
                  <a:lnTo>
                    <a:pt x="138" y="46"/>
                  </a:lnTo>
                  <a:lnTo>
                    <a:pt x="137" y="46"/>
                  </a:lnTo>
                  <a:lnTo>
                    <a:pt x="135" y="47"/>
                  </a:lnTo>
                  <a:lnTo>
                    <a:pt x="131" y="48"/>
                  </a:lnTo>
                  <a:lnTo>
                    <a:pt x="131" y="48"/>
                  </a:lnTo>
                  <a:lnTo>
                    <a:pt x="130" y="49"/>
                  </a:lnTo>
                  <a:lnTo>
                    <a:pt x="128" y="50"/>
                  </a:lnTo>
                  <a:lnTo>
                    <a:pt x="126" y="53"/>
                  </a:lnTo>
                  <a:lnTo>
                    <a:pt x="125" y="53"/>
                  </a:lnTo>
                  <a:lnTo>
                    <a:pt x="125" y="53"/>
                  </a:lnTo>
                  <a:lnTo>
                    <a:pt x="124" y="55"/>
                  </a:lnTo>
                  <a:lnTo>
                    <a:pt x="123" y="56"/>
                  </a:lnTo>
                  <a:lnTo>
                    <a:pt x="121" y="60"/>
                  </a:lnTo>
                  <a:lnTo>
                    <a:pt x="119" y="63"/>
                  </a:lnTo>
                  <a:lnTo>
                    <a:pt x="119" y="65"/>
                  </a:lnTo>
                  <a:lnTo>
                    <a:pt x="118" y="66"/>
                  </a:lnTo>
                  <a:lnTo>
                    <a:pt x="118" y="68"/>
                  </a:lnTo>
                  <a:lnTo>
                    <a:pt x="118" y="71"/>
                  </a:lnTo>
                  <a:lnTo>
                    <a:pt x="118" y="73"/>
                  </a:lnTo>
                  <a:lnTo>
                    <a:pt x="118" y="75"/>
                  </a:lnTo>
                  <a:lnTo>
                    <a:pt x="118" y="77"/>
                  </a:lnTo>
                  <a:lnTo>
                    <a:pt x="118" y="79"/>
                  </a:lnTo>
                  <a:lnTo>
                    <a:pt x="118" y="81"/>
                  </a:lnTo>
                  <a:lnTo>
                    <a:pt x="118" y="84"/>
                  </a:lnTo>
                  <a:lnTo>
                    <a:pt x="119" y="85"/>
                  </a:lnTo>
                  <a:lnTo>
                    <a:pt x="119" y="87"/>
                  </a:lnTo>
                  <a:lnTo>
                    <a:pt x="119" y="90"/>
                  </a:lnTo>
                  <a:lnTo>
                    <a:pt x="121" y="92"/>
                  </a:lnTo>
                  <a:lnTo>
                    <a:pt x="121" y="94"/>
                  </a:lnTo>
                  <a:lnTo>
                    <a:pt x="122" y="96"/>
                  </a:lnTo>
                  <a:lnTo>
                    <a:pt x="122" y="98"/>
                  </a:lnTo>
                  <a:lnTo>
                    <a:pt x="123" y="100"/>
                  </a:lnTo>
                  <a:lnTo>
                    <a:pt x="124" y="103"/>
                  </a:lnTo>
                  <a:lnTo>
                    <a:pt x="125" y="106"/>
                  </a:lnTo>
                  <a:lnTo>
                    <a:pt x="125" y="107"/>
                  </a:lnTo>
                  <a:lnTo>
                    <a:pt x="125" y="109"/>
                  </a:lnTo>
                  <a:lnTo>
                    <a:pt x="129" y="117"/>
                  </a:lnTo>
                  <a:lnTo>
                    <a:pt x="132" y="125"/>
                  </a:lnTo>
                  <a:lnTo>
                    <a:pt x="132" y="125"/>
                  </a:lnTo>
                  <a:lnTo>
                    <a:pt x="132" y="125"/>
                  </a:lnTo>
                  <a:lnTo>
                    <a:pt x="126" y="130"/>
                  </a:lnTo>
                  <a:lnTo>
                    <a:pt x="122" y="136"/>
                  </a:lnTo>
                  <a:lnTo>
                    <a:pt x="118" y="142"/>
                  </a:lnTo>
                  <a:lnTo>
                    <a:pt x="116" y="148"/>
                  </a:lnTo>
                  <a:lnTo>
                    <a:pt x="115" y="155"/>
                  </a:lnTo>
                  <a:lnTo>
                    <a:pt x="115" y="163"/>
                  </a:lnTo>
                  <a:lnTo>
                    <a:pt x="115" y="168"/>
                  </a:lnTo>
                  <a:lnTo>
                    <a:pt x="115" y="174"/>
                  </a:lnTo>
                  <a:lnTo>
                    <a:pt x="116" y="175"/>
                  </a:lnTo>
                  <a:lnTo>
                    <a:pt x="116" y="175"/>
                  </a:lnTo>
                  <a:lnTo>
                    <a:pt x="117" y="180"/>
                  </a:lnTo>
                  <a:lnTo>
                    <a:pt x="118" y="185"/>
                  </a:lnTo>
                  <a:lnTo>
                    <a:pt x="119" y="186"/>
                  </a:lnTo>
                  <a:lnTo>
                    <a:pt x="119" y="187"/>
                  </a:lnTo>
                  <a:lnTo>
                    <a:pt x="122" y="190"/>
                  </a:lnTo>
                  <a:lnTo>
                    <a:pt x="124" y="193"/>
                  </a:lnTo>
                  <a:lnTo>
                    <a:pt x="125" y="194"/>
                  </a:lnTo>
                  <a:lnTo>
                    <a:pt x="125" y="195"/>
                  </a:lnTo>
                  <a:lnTo>
                    <a:pt x="128" y="198"/>
                  </a:lnTo>
                  <a:lnTo>
                    <a:pt x="130" y="199"/>
                  </a:lnTo>
                  <a:lnTo>
                    <a:pt x="134" y="201"/>
                  </a:lnTo>
                  <a:lnTo>
                    <a:pt x="137" y="203"/>
                  </a:lnTo>
                  <a:lnTo>
                    <a:pt x="137" y="210"/>
                  </a:lnTo>
                  <a:lnTo>
                    <a:pt x="138" y="216"/>
                  </a:lnTo>
                  <a:lnTo>
                    <a:pt x="138" y="218"/>
                  </a:lnTo>
                  <a:lnTo>
                    <a:pt x="138" y="220"/>
                  </a:lnTo>
                  <a:lnTo>
                    <a:pt x="141" y="231"/>
                  </a:lnTo>
                  <a:lnTo>
                    <a:pt x="144" y="242"/>
                  </a:lnTo>
                  <a:lnTo>
                    <a:pt x="148" y="250"/>
                  </a:lnTo>
                  <a:lnTo>
                    <a:pt x="151" y="257"/>
                  </a:lnTo>
                  <a:lnTo>
                    <a:pt x="156" y="263"/>
                  </a:lnTo>
                  <a:lnTo>
                    <a:pt x="161" y="268"/>
                  </a:lnTo>
                  <a:lnTo>
                    <a:pt x="165" y="272"/>
                  </a:lnTo>
                  <a:lnTo>
                    <a:pt x="168" y="275"/>
                  </a:lnTo>
                  <a:lnTo>
                    <a:pt x="168" y="281"/>
                  </a:lnTo>
                  <a:lnTo>
                    <a:pt x="168" y="312"/>
                  </a:lnTo>
                  <a:lnTo>
                    <a:pt x="168" y="319"/>
                  </a:lnTo>
                  <a:lnTo>
                    <a:pt x="142" y="331"/>
                  </a:lnTo>
                  <a:lnTo>
                    <a:pt x="115" y="344"/>
                  </a:lnTo>
                  <a:lnTo>
                    <a:pt x="87" y="357"/>
                  </a:lnTo>
                  <a:lnTo>
                    <a:pt x="62" y="370"/>
                  </a:lnTo>
                  <a:lnTo>
                    <a:pt x="47" y="380"/>
                  </a:lnTo>
                  <a:lnTo>
                    <a:pt x="34" y="388"/>
                  </a:lnTo>
                  <a:lnTo>
                    <a:pt x="19" y="399"/>
                  </a:lnTo>
                  <a:lnTo>
                    <a:pt x="9" y="408"/>
                  </a:lnTo>
                  <a:lnTo>
                    <a:pt x="5" y="413"/>
                  </a:lnTo>
                  <a:lnTo>
                    <a:pt x="3" y="417"/>
                  </a:lnTo>
                  <a:lnTo>
                    <a:pt x="2" y="420"/>
                  </a:lnTo>
                  <a:lnTo>
                    <a:pt x="0" y="424"/>
                  </a:lnTo>
                  <a:lnTo>
                    <a:pt x="0" y="495"/>
                  </a:lnTo>
                  <a:lnTo>
                    <a:pt x="2" y="500"/>
                  </a:lnTo>
                  <a:lnTo>
                    <a:pt x="4" y="504"/>
                  </a:lnTo>
                  <a:lnTo>
                    <a:pt x="8" y="506"/>
                  </a:lnTo>
                  <a:lnTo>
                    <a:pt x="12" y="507"/>
                  </a:lnTo>
                  <a:lnTo>
                    <a:pt x="468" y="507"/>
                  </a:lnTo>
                  <a:lnTo>
                    <a:pt x="473" y="506"/>
                  </a:lnTo>
                  <a:lnTo>
                    <a:pt x="476" y="504"/>
                  </a:lnTo>
                  <a:lnTo>
                    <a:pt x="479" y="500"/>
                  </a:lnTo>
                  <a:lnTo>
                    <a:pt x="480" y="495"/>
                  </a:lnTo>
                  <a:lnTo>
                    <a:pt x="480" y="424"/>
                  </a:lnTo>
                  <a:lnTo>
                    <a:pt x="480" y="420"/>
                  </a:lnTo>
                  <a:lnTo>
                    <a:pt x="477" y="417"/>
                  </a:lnTo>
                  <a:lnTo>
                    <a:pt x="475" y="413"/>
                  </a:lnTo>
                  <a:lnTo>
                    <a:pt x="471" y="408"/>
                  </a:lnTo>
                  <a:lnTo>
                    <a:pt x="462" y="399"/>
                  </a:lnTo>
                  <a:lnTo>
                    <a:pt x="446" y="38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5" name="Freeform 1837">
            <a:extLst>
              <a:ext uri="{FF2B5EF4-FFF2-40B4-BE49-F238E27FC236}">
                <a16:creationId xmlns:a16="http://schemas.microsoft.com/office/drawing/2014/main" id="{534AD4E7-119E-4354-B19B-3ACA1218EA47}"/>
              </a:ext>
            </a:extLst>
          </p:cNvPr>
          <p:cNvSpPr>
            <a:spLocks noEditPoints="1"/>
          </p:cNvSpPr>
          <p:nvPr/>
        </p:nvSpPr>
        <p:spPr bwMode="auto">
          <a:xfrm>
            <a:off x="845745" y="2746686"/>
            <a:ext cx="274638" cy="276225"/>
          </a:xfrm>
          <a:custGeom>
            <a:avLst/>
            <a:gdLst>
              <a:gd name="T0" fmla="*/ 526 w 695"/>
              <a:gd name="T1" fmla="*/ 362 h 695"/>
              <a:gd name="T2" fmla="*/ 359 w 695"/>
              <a:gd name="T3" fmla="*/ 362 h 695"/>
              <a:gd name="T4" fmla="*/ 359 w 695"/>
              <a:gd name="T5" fmla="*/ 531 h 695"/>
              <a:gd name="T6" fmla="*/ 359 w 695"/>
              <a:gd name="T7" fmla="*/ 537 h 695"/>
              <a:gd name="T8" fmla="*/ 356 w 695"/>
              <a:gd name="T9" fmla="*/ 540 h 695"/>
              <a:gd name="T10" fmla="*/ 353 w 695"/>
              <a:gd name="T11" fmla="*/ 542 h 695"/>
              <a:gd name="T12" fmla="*/ 348 w 695"/>
              <a:gd name="T13" fmla="*/ 543 h 695"/>
              <a:gd name="T14" fmla="*/ 343 w 695"/>
              <a:gd name="T15" fmla="*/ 542 h 695"/>
              <a:gd name="T16" fmla="*/ 339 w 695"/>
              <a:gd name="T17" fmla="*/ 540 h 695"/>
              <a:gd name="T18" fmla="*/ 337 w 695"/>
              <a:gd name="T19" fmla="*/ 537 h 695"/>
              <a:gd name="T20" fmla="*/ 336 w 695"/>
              <a:gd name="T21" fmla="*/ 531 h 695"/>
              <a:gd name="T22" fmla="*/ 336 w 695"/>
              <a:gd name="T23" fmla="*/ 362 h 695"/>
              <a:gd name="T24" fmla="*/ 164 w 695"/>
              <a:gd name="T25" fmla="*/ 362 h 695"/>
              <a:gd name="T26" fmla="*/ 158 w 695"/>
              <a:gd name="T27" fmla="*/ 361 h 695"/>
              <a:gd name="T28" fmla="*/ 155 w 695"/>
              <a:gd name="T29" fmla="*/ 359 h 695"/>
              <a:gd name="T30" fmla="*/ 153 w 695"/>
              <a:gd name="T31" fmla="*/ 356 h 695"/>
              <a:gd name="T32" fmla="*/ 152 w 695"/>
              <a:gd name="T33" fmla="*/ 350 h 695"/>
              <a:gd name="T34" fmla="*/ 153 w 695"/>
              <a:gd name="T35" fmla="*/ 346 h 695"/>
              <a:gd name="T36" fmla="*/ 155 w 695"/>
              <a:gd name="T37" fmla="*/ 342 h 695"/>
              <a:gd name="T38" fmla="*/ 158 w 695"/>
              <a:gd name="T39" fmla="*/ 339 h 695"/>
              <a:gd name="T40" fmla="*/ 164 w 695"/>
              <a:gd name="T41" fmla="*/ 339 h 695"/>
              <a:gd name="T42" fmla="*/ 336 w 695"/>
              <a:gd name="T43" fmla="*/ 339 h 695"/>
              <a:gd name="T44" fmla="*/ 336 w 695"/>
              <a:gd name="T45" fmla="*/ 170 h 695"/>
              <a:gd name="T46" fmla="*/ 337 w 695"/>
              <a:gd name="T47" fmla="*/ 165 h 695"/>
              <a:gd name="T48" fmla="*/ 339 w 695"/>
              <a:gd name="T49" fmla="*/ 161 h 695"/>
              <a:gd name="T50" fmla="*/ 343 w 695"/>
              <a:gd name="T51" fmla="*/ 159 h 695"/>
              <a:gd name="T52" fmla="*/ 348 w 695"/>
              <a:gd name="T53" fmla="*/ 158 h 695"/>
              <a:gd name="T54" fmla="*/ 353 w 695"/>
              <a:gd name="T55" fmla="*/ 159 h 695"/>
              <a:gd name="T56" fmla="*/ 356 w 695"/>
              <a:gd name="T57" fmla="*/ 161 h 695"/>
              <a:gd name="T58" fmla="*/ 359 w 695"/>
              <a:gd name="T59" fmla="*/ 165 h 695"/>
              <a:gd name="T60" fmla="*/ 359 w 695"/>
              <a:gd name="T61" fmla="*/ 170 h 695"/>
              <a:gd name="T62" fmla="*/ 359 w 695"/>
              <a:gd name="T63" fmla="*/ 339 h 695"/>
              <a:gd name="T64" fmla="*/ 526 w 695"/>
              <a:gd name="T65" fmla="*/ 339 h 695"/>
              <a:gd name="T66" fmla="*/ 530 w 695"/>
              <a:gd name="T67" fmla="*/ 339 h 695"/>
              <a:gd name="T68" fmla="*/ 535 w 695"/>
              <a:gd name="T69" fmla="*/ 342 h 695"/>
              <a:gd name="T70" fmla="*/ 537 w 695"/>
              <a:gd name="T71" fmla="*/ 346 h 695"/>
              <a:gd name="T72" fmla="*/ 538 w 695"/>
              <a:gd name="T73" fmla="*/ 350 h 695"/>
              <a:gd name="T74" fmla="*/ 537 w 695"/>
              <a:gd name="T75" fmla="*/ 356 h 695"/>
              <a:gd name="T76" fmla="*/ 535 w 695"/>
              <a:gd name="T77" fmla="*/ 359 h 695"/>
              <a:gd name="T78" fmla="*/ 530 w 695"/>
              <a:gd name="T79" fmla="*/ 361 h 695"/>
              <a:gd name="T80" fmla="*/ 526 w 695"/>
              <a:gd name="T81" fmla="*/ 362 h 695"/>
              <a:gd name="T82" fmla="*/ 683 w 695"/>
              <a:gd name="T83" fmla="*/ 0 h 695"/>
              <a:gd name="T84" fmla="*/ 12 w 695"/>
              <a:gd name="T85" fmla="*/ 0 h 695"/>
              <a:gd name="T86" fmla="*/ 8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8 w 695"/>
              <a:gd name="T101" fmla="*/ 694 h 695"/>
              <a:gd name="T102" fmla="*/ 12 w 695"/>
              <a:gd name="T103" fmla="*/ 695 h 695"/>
              <a:gd name="T104" fmla="*/ 683 w 695"/>
              <a:gd name="T105" fmla="*/ 695 h 695"/>
              <a:gd name="T106" fmla="*/ 688 w 695"/>
              <a:gd name="T107" fmla="*/ 694 h 695"/>
              <a:gd name="T108" fmla="*/ 692 w 695"/>
              <a:gd name="T109" fmla="*/ 691 h 695"/>
              <a:gd name="T110" fmla="*/ 694 w 695"/>
              <a:gd name="T111" fmla="*/ 687 h 695"/>
              <a:gd name="T112" fmla="*/ 695 w 695"/>
              <a:gd name="T113" fmla="*/ 683 h 695"/>
              <a:gd name="T114" fmla="*/ 695 w 695"/>
              <a:gd name="T115" fmla="*/ 11 h 695"/>
              <a:gd name="T116" fmla="*/ 694 w 695"/>
              <a:gd name="T117" fmla="*/ 7 h 695"/>
              <a:gd name="T118" fmla="*/ 692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1838">
            <a:extLst>
              <a:ext uri="{FF2B5EF4-FFF2-40B4-BE49-F238E27FC236}">
                <a16:creationId xmlns:a16="http://schemas.microsoft.com/office/drawing/2014/main" id="{3128213B-0A07-4CC9-AE46-7893BDF6EF29}"/>
              </a:ext>
            </a:extLst>
          </p:cNvPr>
          <p:cNvSpPr>
            <a:spLocks noEditPoints="1"/>
          </p:cNvSpPr>
          <p:nvPr/>
        </p:nvSpPr>
        <p:spPr bwMode="auto">
          <a:xfrm>
            <a:off x="1989538" y="3254922"/>
            <a:ext cx="276225" cy="276225"/>
          </a:xfrm>
          <a:custGeom>
            <a:avLst/>
            <a:gdLst>
              <a:gd name="T0" fmla="*/ 526 w 695"/>
              <a:gd name="T1" fmla="*/ 362 h 695"/>
              <a:gd name="T2" fmla="*/ 162 w 695"/>
              <a:gd name="T3" fmla="*/ 362 h 695"/>
              <a:gd name="T4" fmla="*/ 158 w 695"/>
              <a:gd name="T5" fmla="*/ 361 h 695"/>
              <a:gd name="T6" fmla="*/ 155 w 695"/>
              <a:gd name="T7" fmla="*/ 359 h 695"/>
              <a:gd name="T8" fmla="*/ 151 w 695"/>
              <a:gd name="T9" fmla="*/ 356 h 695"/>
              <a:gd name="T10" fmla="*/ 151 w 695"/>
              <a:gd name="T11" fmla="*/ 350 h 695"/>
              <a:gd name="T12" fmla="*/ 151 w 695"/>
              <a:gd name="T13" fmla="*/ 346 h 695"/>
              <a:gd name="T14" fmla="*/ 155 w 695"/>
              <a:gd name="T15" fmla="*/ 342 h 695"/>
              <a:gd name="T16" fmla="*/ 158 w 695"/>
              <a:gd name="T17" fmla="*/ 339 h 695"/>
              <a:gd name="T18" fmla="*/ 162 w 695"/>
              <a:gd name="T19" fmla="*/ 339 h 695"/>
              <a:gd name="T20" fmla="*/ 526 w 695"/>
              <a:gd name="T21" fmla="*/ 339 h 695"/>
              <a:gd name="T22" fmla="*/ 530 w 695"/>
              <a:gd name="T23" fmla="*/ 339 h 695"/>
              <a:gd name="T24" fmla="*/ 533 w 695"/>
              <a:gd name="T25" fmla="*/ 342 h 695"/>
              <a:gd name="T26" fmla="*/ 537 w 695"/>
              <a:gd name="T27" fmla="*/ 346 h 695"/>
              <a:gd name="T28" fmla="*/ 537 w 695"/>
              <a:gd name="T29" fmla="*/ 350 h 695"/>
              <a:gd name="T30" fmla="*/ 537 w 695"/>
              <a:gd name="T31" fmla="*/ 356 h 695"/>
              <a:gd name="T32" fmla="*/ 533 w 695"/>
              <a:gd name="T33" fmla="*/ 359 h 695"/>
              <a:gd name="T34" fmla="*/ 530 w 695"/>
              <a:gd name="T35" fmla="*/ 361 h 695"/>
              <a:gd name="T36" fmla="*/ 526 w 695"/>
              <a:gd name="T37" fmla="*/ 362 h 695"/>
              <a:gd name="T38" fmla="*/ 682 w 695"/>
              <a:gd name="T39" fmla="*/ 0 h 695"/>
              <a:gd name="T40" fmla="*/ 12 w 695"/>
              <a:gd name="T41" fmla="*/ 0 h 695"/>
              <a:gd name="T42" fmla="*/ 7 w 695"/>
              <a:gd name="T43" fmla="*/ 1 h 695"/>
              <a:gd name="T44" fmla="*/ 3 w 695"/>
              <a:gd name="T45" fmla="*/ 3 h 695"/>
              <a:gd name="T46" fmla="*/ 1 w 695"/>
              <a:gd name="T47" fmla="*/ 7 h 695"/>
              <a:gd name="T48" fmla="*/ 0 w 695"/>
              <a:gd name="T49" fmla="*/ 11 h 695"/>
              <a:gd name="T50" fmla="*/ 0 w 695"/>
              <a:gd name="T51" fmla="*/ 683 h 695"/>
              <a:gd name="T52" fmla="*/ 1 w 695"/>
              <a:gd name="T53" fmla="*/ 687 h 695"/>
              <a:gd name="T54" fmla="*/ 3 w 695"/>
              <a:gd name="T55" fmla="*/ 691 h 695"/>
              <a:gd name="T56" fmla="*/ 7 w 695"/>
              <a:gd name="T57" fmla="*/ 694 h 695"/>
              <a:gd name="T58" fmla="*/ 12 w 695"/>
              <a:gd name="T59" fmla="*/ 695 h 695"/>
              <a:gd name="T60" fmla="*/ 682 w 695"/>
              <a:gd name="T61" fmla="*/ 695 h 695"/>
              <a:gd name="T62" fmla="*/ 687 w 695"/>
              <a:gd name="T63" fmla="*/ 694 h 695"/>
              <a:gd name="T64" fmla="*/ 691 w 695"/>
              <a:gd name="T65" fmla="*/ 691 h 695"/>
              <a:gd name="T66" fmla="*/ 694 w 695"/>
              <a:gd name="T67" fmla="*/ 687 h 695"/>
              <a:gd name="T68" fmla="*/ 695 w 695"/>
              <a:gd name="T69" fmla="*/ 683 h 695"/>
              <a:gd name="T70" fmla="*/ 695 w 695"/>
              <a:gd name="T71" fmla="*/ 11 h 695"/>
              <a:gd name="T72" fmla="*/ 694 w 695"/>
              <a:gd name="T73" fmla="*/ 7 h 695"/>
              <a:gd name="T74" fmla="*/ 691 w 695"/>
              <a:gd name="T75" fmla="*/ 3 h 695"/>
              <a:gd name="T76" fmla="*/ 687 w 695"/>
              <a:gd name="T77" fmla="*/ 1 h 695"/>
              <a:gd name="T78" fmla="*/ 682 w 695"/>
              <a:gd name="T79"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5" h="695">
                <a:moveTo>
                  <a:pt x="526" y="362"/>
                </a:moveTo>
                <a:lnTo>
                  <a:pt x="162" y="362"/>
                </a:lnTo>
                <a:lnTo>
                  <a:pt x="158" y="361"/>
                </a:lnTo>
                <a:lnTo>
                  <a:pt x="155" y="359"/>
                </a:lnTo>
                <a:lnTo>
                  <a:pt x="151" y="356"/>
                </a:lnTo>
                <a:lnTo>
                  <a:pt x="151" y="350"/>
                </a:lnTo>
                <a:lnTo>
                  <a:pt x="151" y="346"/>
                </a:lnTo>
                <a:lnTo>
                  <a:pt x="155" y="342"/>
                </a:lnTo>
                <a:lnTo>
                  <a:pt x="158" y="339"/>
                </a:lnTo>
                <a:lnTo>
                  <a:pt x="162" y="339"/>
                </a:lnTo>
                <a:lnTo>
                  <a:pt x="526" y="339"/>
                </a:lnTo>
                <a:lnTo>
                  <a:pt x="530" y="339"/>
                </a:lnTo>
                <a:lnTo>
                  <a:pt x="533" y="342"/>
                </a:lnTo>
                <a:lnTo>
                  <a:pt x="537" y="346"/>
                </a:lnTo>
                <a:lnTo>
                  <a:pt x="537" y="350"/>
                </a:lnTo>
                <a:lnTo>
                  <a:pt x="537" y="356"/>
                </a:lnTo>
                <a:lnTo>
                  <a:pt x="533" y="359"/>
                </a:lnTo>
                <a:lnTo>
                  <a:pt x="530" y="361"/>
                </a:lnTo>
                <a:lnTo>
                  <a:pt x="526" y="362"/>
                </a:lnTo>
                <a:close/>
                <a:moveTo>
                  <a:pt x="682" y="0"/>
                </a:moveTo>
                <a:lnTo>
                  <a:pt x="12" y="0"/>
                </a:lnTo>
                <a:lnTo>
                  <a:pt x="7" y="1"/>
                </a:lnTo>
                <a:lnTo>
                  <a:pt x="3" y="3"/>
                </a:lnTo>
                <a:lnTo>
                  <a:pt x="1" y="7"/>
                </a:lnTo>
                <a:lnTo>
                  <a:pt x="0" y="11"/>
                </a:lnTo>
                <a:lnTo>
                  <a:pt x="0" y="683"/>
                </a:lnTo>
                <a:lnTo>
                  <a:pt x="1" y="687"/>
                </a:lnTo>
                <a:lnTo>
                  <a:pt x="3" y="691"/>
                </a:lnTo>
                <a:lnTo>
                  <a:pt x="7" y="694"/>
                </a:lnTo>
                <a:lnTo>
                  <a:pt x="12" y="695"/>
                </a:lnTo>
                <a:lnTo>
                  <a:pt x="682" y="695"/>
                </a:lnTo>
                <a:lnTo>
                  <a:pt x="687" y="694"/>
                </a:lnTo>
                <a:lnTo>
                  <a:pt x="691" y="691"/>
                </a:lnTo>
                <a:lnTo>
                  <a:pt x="694" y="687"/>
                </a:lnTo>
                <a:lnTo>
                  <a:pt x="695" y="683"/>
                </a:lnTo>
                <a:lnTo>
                  <a:pt x="695" y="11"/>
                </a:lnTo>
                <a:lnTo>
                  <a:pt x="694" y="7"/>
                </a:lnTo>
                <a:lnTo>
                  <a:pt x="691" y="3"/>
                </a:lnTo>
                <a:lnTo>
                  <a:pt x="687" y="1"/>
                </a:lnTo>
                <a:lnTo>
                  <a:pt x="682"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1839">
            <a:extLst>
              <a:ext uri="{FF2B5EF4-FFF2-40B4-BE49-F238E27FC236}">
                <a16:creationId xmlns:a16="http://schemas.microsoft.com/office/drawing/2014/main" id="{C9DA3FED-3731-4DB5-B13B-B055A722EC64}"/>
              </a:ext>
            </a:extLst>
          </p:cNvPr>
          <p:cNvSpPr>
            <a:spLocks noEditPoints="1"/>
          </p:cNvSpPr>
          <p:nvPr/>
        </p:nvSpPr>
        <p:spPr bwMode="auto">
          <a:xfrm>
            <a:off x="1978823" y="4255063"/>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1839">
            <a:extLst>
              <a:ext uri="{FF2B5EF4-FFF2-40B4-BE49-F238E27FC236}">
                <a16:creationId xmlns:a16="http://schemas.microsoft.com/office/drawing/2014/main" id="{7B7FDD6C-E910-4318-911E-1A7E8BCA9DE3}"/>
              </a:ext>
            </a:extLst>
          </p:cNvPr>
          <p:cNvSpPr>
            <a:spLocks noEditPoints="1"/>
          </p:cNvSpPr>
          <p:nvPr/>
        </p:nvSpPr>
        <p:spPr bwMode="auto">
          <a:xfrm>
            <a:off x="1978823" y="5251729"/>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1837">
            <a:extLst>
              <a:ext uri="{FF2B5EF4-FFF2-40B4-BE49-F238E27FC236}">
                <a16:creationId xmlns:a16="http://schemas.microsoft.com/office/drawing/2014/main" id="{7314F1FB-AE18-4A72-9045-9F442F52AE0E}"/>
              </a:ext>
            </a:extLst>
          </p:cNvPr>
          <p:cNvSpPr>
            <a:spLocks noEditPoints="1"/>
          </p:cNvSpPr>
          <p:nvPr/>
        </p:nvSpPr>
        <p:spPr bwMode="auto">
          <a:xfrm>
            <a:off x="3139680" y="4255063"/>
            <a:ext cx="274638" cy="276225"/>
          </a:xfrm>
          <a:custGeom>
            <a:avLst/>
            <a:gdLst>
              <a:gd name="T0" fmla="*/ 526 w 695"/>
              <a:gd name="T1" fmla="*/ 362 h 695"/>
              <a:gd name="T2" fmla="*/ 359 w 695"/>
              <a:gd name="T3" fmla="*/ 362 h 695"/>
              <a:gd name="T4" fmla="*/ 359 w 695"/>
              <a:gd name="T5" fmla="*/ 531 h 695"/>
              <a:gd name="T6" fmla="*/ 359 w 695"/>
              <a:gd name="T7" fmla="*/ 537 h 695"/>
              <a:gd name="T8" fmla="*/ 356 w 695"/>
              <a:gd name="T9" fmla="*/ 540 h 695"/>
              <a:gd name="T10" fmla="*/ 353 w 695"/>
              <a:gd name="T11" fmla="*/ 542 h 695"/>
              <a:gd name="T12" fmla="*/ 348 w 695"/>
              <a:gd name="T13" fmla="*/ 543 h 695"/>
              <a:gd name="T14" fmla="*/ 343 w 695"/>
              <a:gd name="T15" fmla="*/ 542 h 695"/>
              <a:gd name="T16" fmla="*/ 339 w 695"/>
              <a:gd name="T17" fmla="*/ 540 h 695"/>
              <a:gd name="T18" fmla="*/ 337 w 695"/>
              <a:gd name="T19" fmla="*/ 537 h 695"/>
              <a:gd name="T20" fmla="*/ 336 w 695"/>
              <a:gd name="T21" fmla="*/ 531 h 695"/>
              <a:gd name="T22" fmla="*/ 336 w 695"/>
              <a:gd name="T23" fmla="*/ 362 h 695"/>
              <a:gd name="T24" fmla="*/ 164 w 695"/>
              <a:gd name="T25" fmla="*/ 362 h 695"/>
              <a:gd name="T26" fmla="*/ 158 w 695"/>
              <a:gd name="T27" fmla="*/ 361 h 695"/>
              <a:gd name="T28" fmla="*/ 155 w 695"/>
              <a:gd name="T29" fmla="*/ 359 h 695"/>
              <a:gd name="T30" fmla="*/ 153 w 695"/>
              <a:gd name="T31" fmla="*/ 356 h 695"/>
              <a:gd name="T32" fmla="*/ 152 w 695"/>
              <a:gd name="T33" fmla="*/ 350 h 695"/>
              <a:gd name="T34" fmla="*/ 153 w 695"/>
              <a:gd name="T35" fmla="*/ 346 h 695"/>
              <a:gd name="T36" fmla="*/ 155 w 695"/>
              <a:gd name="T37" fmla="*/ 342 h 695"/>
              <a:gd name="T38" fmla="*/ 158 w 695"/>
              <a:gd name="T39" fmla="*/ 339 h 695"/>
              <a:gd name="T40" fmla="*/ 164 w 695"/>
              <a:gd name="T41" fmla="*/ 339 h 695"/>
              <a:gd name="T42" fmla="*/ 336 w 695"/>
              <a:gd name="T43" fmla="*/ 339 h 695"/>
              <a:gd name="T44" fmla="*/ 336 w 695"/>
              <a:gd name="T45" fmla="*/ 170 h 695"/>
              <a:gd name="T46" fmla="*/ 337 w 695"/>
              <a:gd name="T47" fmla="*/ 165 h 695"/>
              <a:gd name="T48" fmla="*/ 339 w 695"/>
              <a:gd name="T49" fmla="*/ 161 h 695"/>
              <a:gd name="T50" fmla="*/ 343 w 695"/>
              <a:gd name="T51" fmla="*/ 159 h 695"/>
              <a:gd name="T52" fmla="*/ 348 w 695"/>
              <a:gd name="T53" fmla="*/ 158 h 695"/>
              <a:gd name="T54" fmla="*/ 353 w 695"/>
              <a:gd name="T55" fmla="*/ 159 h 695"/>
              <a:gd name="T56" fmla="*/ 356 w 695"/>
              <a:gd name="T57" fmla="*/ 161 h 695"/>
              <a:gd name="T58" fmla="*/ 359 w 695"/>
              <a:gd name="T59" fmla="*/ 165 h 695"/>
              <a:gd name="T60" fmla="*/ 359 w 695"/>
              <a:gd name="T61" fmla="*/ 170 h 695"/>
              <a:gd name="T62" fmla="*/ 359 w 695"/>
              <a:gd name="T63" fmla="*/ 339 h 695"/>
              <a:gd name="T64" fmla="*/ 526 w 695"/>
              <a:gd name="T65" fmla="*/ 339 h 695"/>
              <a:gd name="T66" fmla="*/ 530 w 695"/>
              <a:gd name="T67" fmla="*/ 339 h 695"/>
              <a:gd name="T68" fmla="*/ 535 w 695"/>
              <a:gd name="T69" fmla="*/ 342 h 695"/>
              <a:gd name="T70" fmla="*/ 537 w 695"/>
              <a:gd name="T71" fmla="*/ 346 h 695"/>
              <a:gd name="T72" fmla="*/ 538 w 695"/>
              <a:gd name="T73" fmla="*/ 350 h 695"/>
              <a:gd name="T74" fmla="*/ 537 w 695"/>
              <a:gd name="T75" fmla="*/ 356 h 695"/>
              <a:gd name="T76" fmla="*/ 535 w 695"/>
              <a:gd name="T77" fmla="*/ 359 h 695"/>
              <a:gd name="T78" fmla="*/ 530 w 695"/>
              <a:gd name="T79" fmla="*/ 361 h 695"/>
              <a:gd name="T80" fmla="*/ 526 w 695"/>
              <a:gd name="T81" fmla="*/ 362 h 695"/>
              <a:gd name="T82" fmla="*/ 683 w 695"/>
              <a:gd name="T83" fmla="*/ 0 h 695"/>
              <a:gd name="T84" fmla="*/ 12 w 695"/>
              <a:gd name="T85" fmla="*/ 0 h 695"/>
              <a:gd name="T86" fmla="*/ 8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8 w 695"/>
              <a:gd name="T101" fmla="*/ 694 h 695"/>
              <a:gd name="T102" fmla="*/ 12 w 695"/>
              <a:gd name="T103" fmla="*/ 695 h 695"/>
              <a:gd name="T104" fmla="*/ 683 w 695"/>
              <a:gd name="T105" fmla="*/ 695 h 695"/>
              <a:gd name="T106" fmla="*/ 688 w 695"/>
              <a:gd name="T107" fmla="*/ 694 h 695"/>
              <a:gd name="T108" fmla="*/ 692 w 695"/>
              <a:gd name="T109" fmla="*/ 691 h 695"/>
              <a:gd name="T110" fmla="*/ 694 w 695"/>
              <a:gd name="T111" fmla="*/ 687 h 695"/>
              <a:gd name="T112" fmla="*/ 695 w 695"/>
              <a:gd name="T113" fmla="*/ 683 h 695"/>
              <a:gd name="T114" fmla="*/ 695 w 695"/>
              <a:gd name="T115" fmla="*/ 11 h 695"/>
              <a:gd name="T116" fmla="*/ 694 w 695"/>
              <a:gd name="T117" fmla="*/ 7 h 695"/>
              <a:gd name="T118" fmla="*/ 692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1839">
            <a:extLst>
              <a:ext uri="{FF2B5EF4-FFF2-40B4-BE49-F238E27FC236}">
                <a16:creationId xmlns:a16="http://schemas.microsoft.com/office/drawing/2014/main" id="{0357E3F5-D241-4035-B03D-D210448AA389}"/>
              </a:ext>
            </a:extLst>
          </p:cNvPr>
          <p:cNvSpPr>
            <a:spLocks noEditPoints="1"/>
          </p:cNvSpPr>
          <p:nvPr/>
        </p:nvSpPr>
        <p:spPr bwMode="auto">
          <a:xfrm>
            <a:off x="4302523" y="3762408"/>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1838">
            <a:extLst>
              <a:ext uri="{FF2B5EF4-FFF2-40B4-BE49-F238E27FC236}">
                <a16:creationId xmlns:a16="http://schemas.microsoft.com/office/drawing/2014/main" id="{CBEFEFD8-6EE4-42CB-A00F-DC70C68404F1}"/>
              </a:ext>
            </a:extLst>
          </p:cNvPr>
          <p:cNvSpPr>
            <a:spLocks noEditPoints="1"/>
          </p:cNvSpPr>
          <p:nvPr/>
        </p:nvSpPr>
        <p:spPr bwMode="auto">
          <a:xfrm>
            <a:off x="5427446" y="4750362"/>
            <a:ext cx="276225" cy="276225"/>
          </a:xfrm>
          <a:custGeom>
            <a:avLst/>
            <a:gdLst>
              <a:gd name="T0" fmla="*/ 526 w 695"/>
              <a:gd name="T1" fmla="*/ 362 h 695"/>
              <a:gd name="T2" fmla="*/ 162 w 695"/>
              <a:gd name="T3" fmla="*/ 362 h 695"/>
              <a:gd name="T4" fmla="*/ 158 w 695"/>
              <a:gd name="T5" fmla="*/ 361 h 695"/>
              <a:gd name="T6" fmla="*/ 155 w 695"/>
              <a:gd name="T7" fmla="*/ 359 h 695"/>
              <a:gd name="T8" fmla="*/ 151 w 695"/>
              <a:gd name="T9" fmla="*/ 356 h 695"/>
              <a:gd name="T10" fmla="*/ 151 w 695"/>
              <a:gd name="T11" fmla="*/ 350 h 695"/>
              <a:gd name="T12" fmla="*/ 151 w 695"/>
              <a:gd name="T13" fmla="*/ 346 h 695"/>
              <a:gd name="T14" fmla="*/ 155 w 695"/>
              <a:gd name="T15" fmla="*/ 342 h 695"/>
              <a:gd name="T16" fmla="*/ 158 w 695"/>
              <a:gd name="T17" fmla="*/ 339 h 695"/>
              <a:gd name="T18" fmla="*/ 162 w 695"/>
              <a:gd name="T19" fmla="*/ 339 h 695"/>
              <a:gd name="T20" fmla="*/ 526 w 695"/>
              <a:gd name="T21" fmla="*/ 339 h 695"/>
              <a:gd name="T22" fmla="*/ 530 w 695"/>
              <a:gd name="T23" fmla="*/ 339 h 695"/>
              <a:gd name="T24" fmla="*/ 533 w 695"/>
              <a:gd name="T25" fmla="*/ 342 h 695"/>
              <a:gd name="T26" fmla="*/ 537 w 695"/>
              <a:gd name="T27" fmla="*/ 346 h 695"/>
              <a:gd name="T28" fmla="*/ 537 w 695"/>
              <a:gd name="T29" fmla="*/ 350 h 695"/>
              <a:gd name="T30" fmla="*/ 537 w 695"/>
              <a:gd name="T31" fmla="*/ 356 h 695"/>
              <a:gd name="T32" fmla="*/ 533 w 695"/>
              <a:gd name="T33" fmla="*/ 359 h 695"/>
              <a:gd name="T34" fmla="*/ 530 w 695"/>
              <a:gd name="T35" fmla="*/ 361 h 695"/>
              <a:gd name="T36" fmla="*/ 526 w 695"/>
              <a:gd name="T37" fmla="*/ 362 h 695"/>
              <a:gd name="T38" fmla="*/ 682 w 695"/>
              <a:gd name="T39" fmla="*/ 0 h 695"/>
              <a:gd name="T40" fmla="*/ 12 w 695"/>
              <a:gd name="T41" fmla="*/ 0 h 695"/>
              <a:gd name="T42" fmla="*/ 7 w 695"/>
              <a:gd name="T43" fmla="*/ 1 h 695"/>
              <a:gd name="T44" fmla="*/ 3 w 695"/>
              <a:gd name="T45" fmla="*/ 3 h 695"/>
              <a:gd name="T46" fmla="*/ 1 w 695"/>
              <a:gd name="T47" fmla="*/ 7 h 695"/>
              <a:gd name="T48" fmla="*/ 0 w 695"/>
              <a:gd name="T49" fmla="*/ 11 h 695"/>
              <a:gd name="T50" fmla="*/ 0 w 695"/>
              <a:gd name="T51" fmla="*/ 683 h 695"/>
              <a:gd name="T52" fmla="*/ 1 w 695"/>
              <a:gd name="T53" fmla="*/ 687 h 695"/>
              <a:gd name="T54" fmla="*/ 3 w 695"/>
              <a:gd name="T55" fmla="*/ 691 h 695"/>
              <a:gd name="T56" fmla="*/ 7 w 695"/>
              <a:gd name="T57" fmla="*/ 694 h 695"/>
              <a:gd name="T58" fmla="*/ 12 w 695"/>
              <a:gd name="T59" fmla="*/ 695 h 695"/>
              <a:gd name="T60" fmla="*/ 682 w 695"/>
              <a:gd name="T61" fmla="*/ 695 h 695"/>
              <a:gd name="T62" fmla="*/ 687 w 695"/>
              <a:gd name="T63" fmla="*/ 694 h 695"/>
              <a:gd name="T64" fmla="*/ 691 w 695"/>
              <a:gd name="T65" fmla="*/ 691 h 695"/>
              <a:gd name="T66" fmla="*/ 694 w 695"/>
              <a:gd name="T67" fmla="*/ 687 h 695"/>
              <a:gd name="T68" fmla="*/ 695 w 695"/>
              <a:gd name="T69" fmla="*/ 683 h 695"/>
              <a:gd name="T70" fmla="*/ 695 w 695"/>
              <a:gd name="T71" fmla="*/ 11 h 695"/>
              <a:gd name="T72" fmla="*/ 694 w 695"/>
              <a:gd name="T73" fmla="*/ 7 h 695"/>
              <a:gd name="T74" fmla="*/ 691 w 695"/>
              <a:gd name="T75" fmla="*/ 3 h 695"/>
              <a:gd name="T76" fmla="*/ 687 w 695"/>
              <a:gd name="T77" fmla="*/ 1 h 695"/>
              <a:gd name="T78" fmla="*/ 682 w 695"/>
              <a:gd name="T79"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5" h="695">
                <a:moveTo>
                  <a:pt x="526" y="362"/>
                </a:moveTo>
                <a:lnTo>
                  <a:pt x="162" y="362"/>
                </a:lnTo>
                <a:lnTo>
                  <a:pt x="158" y="361"/>
                </a:lnTo>
                <a:lnTo>
                  <a:pt x="155" y="359"/>
                </a:lnTo>
                <a:lnTo>
                  <a:pt x="151" y="356"/>
                </a:lnTo>
                <a:lnTo>
                  <a:pt x="151" y="350"/>
                </a:lnTo>
                <a:lnTo>
                  <a:pt x="151" y="346"/>
                </a:lnTo>
                <a:lnTo>
                  <a:pt x="155" y="342"/>
                </a:lnTo>
                <a:lnTo>
                  <a:pt x="158" y="339"/>
                </a:lnTo>
                <a:lnTo>
                  <a:pt x="162" y="339"/>
                </a:lnTo>
                <a:lnTo>
                  <a:pt x="526" y="339"/>
                </a:lnTo>
                <a:lnTo>
                  <a:pt x="530" y="339"/>
                </a:lnTo>
                <a:lnTo>
                  <a:pt x="533" y="342"/>
                </a:lnTo>
                <a:lnTo>
                  <a:pt x="537" y="346"/>
                </a:lnTo>
                <a:lnTo>
                  <a:pt x="537" y="350"/>
                </a:lnTo>
                <a:lnTo>
                  <a:pt x="537" y="356"/>
                </a:lnTo>
                <a:lnTo>
                  <a:pt x="533" y="359"/>
                </a:lnTo>
                <a:lnTo>
                  <a:pt x="530" y="361"/>
                </a:lnTo>
                <a:lnTo>
                  <a:pt x="526" y="362"/>
                </a:lnTo>
                <a:close/>
                <a:moveTo>
                  <a:pt x="682" y="0"/>
                </a:moveTo>
                <a:lnTo>
                  <a:pt x="12" y="0"/>
                </a:lnTo>
                <a:lnTo>
                  <a:pt x="7" y="1"/>
                </a:lnTo>
                <a:lnTo>
                  <a:pt x="3" y="3"/>
                </a:lnTo>
                <a:lnTo>
                  <a:pt x="1" y="7"/>
                </a:lnTo>
                <a:lnTo>
                  <a:pt x="0" y="11"/>
                </a:lnTo>
                <a:lnTo>
                  <a:pt x="0" y="683"/>
                </a:lnTo>
                <a:lnTo>
                  <a:pt x="1" y="687"/>
                </a:lnTo>
                <a:lnTo>
                  <a:pt x="3" y="691"/>
                </a:lnTo>
                <a:lnTo>
                  <a:pt x="7" y="694"/>
                </a:lnTo>
                <a:lnTo>
                  <a:pt x="12" y="695"/>
                </a:lnTo>
                <a:lnTo>
                  <a:pt x="682" y="695"/>
                </a:lnTo>
                <a:lnTo>
                  <a:pt x="687" y="694"/>
                </a:lnTo>
                <a:lnTo>
                  <a:pt x="691" y="691"/>
                </a:lnTo>
                <a:lnTo>
                  <a:pt x="694" y="687"/>
                </a:lnTo>
                <a:lnTo>
                  <a:pt x="695" y="683"/>
                </a:lnTo>
                <a:lnTo>
                  <a:pt x="695" y="11"/>
                </a:lnTo>
                <a:lnTo>
                  <a:pt x="694" y="7"/>
                </a:lnTo>
                <a:lnTo>
                  <a:pt x="691" y="3"/>
                </a:lnTo>
                <a:lnTo>
                  <a:pt x="687" y="1"/>
                </a:lnTo>
                <a:lnTo>
                  <a:pt x="682"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1837">
            <a:extLst>
              <a:ext uri="{FF2B5EF4-FFF2-40B4-BE49-F238E27FC236}">
                <a16:creationId xmlns:a16="http://schemas.microsoft.com/office/drawing/2014/main" id="{1A494E45-0C40-4F6F-BDDC-B3A1CBD34A93}"/>
              </a:ext>
            </a:extLst>
          </p:cNvPr>
          <p:cNvSpPr>
            <a:spLocks noEditPoints="1"/>
          </p:cNvSpPr>
          <p:nvPr/>
        </p:nvSpPr>
        <p:spPr bwMode="auto">
          <a:xfrm>
            <a:off x="3139680" y="5735010"/>
            <a:ext cx="274638" cy="276225"/>
          </a:xfrm>
          <a:custGeom>
            <a:avLst/>
            <a:gdLst>
              <a:gd name="T0" fmla="*/ 526 w 695"/>
              <a:gd name="T1" fmla="*/ 362 h 695"/>
              <a:gd name="T2" fmla="*/ 359 w 695"/>
              <a:gd name="T3" fmla="*/ 362 h 695"/>
              <a:gd name="T4" fmla="*/ 359 w 695"/>
              <a:gd name="T5" fmla="*/ 531 h 695"/>
              <a:gd name="T6" fmla="*/ 359 w 695"/>
              <a:gd name="T7" fmla="*/ 537 h 695"/>
              <a:gd name="T8" fmla="*/ 356 w 695"/>
              <a:gd name="T9" fmla="*/ 540 h 695"/>
              <a:gd name="T10" fmla="*/ 353 w 695"/>
              <a:gd name="T11" fmla="*/ 542 h 695"/>
              <a:gd name="T12" fmla="*/ 348 w 695"/>
              <a:gd name="T13" fmla="*/ 543 h 695"/>
              <a:gd name="T14" fmla="*/ 343 w 695"/>
              <a:gd name="T15" fmla="*/ 542 h 695"/>
              <a:gd name="T16" fmla="*/ 339 w 695"/>
              <a:gd name="T17" fmla="*/ 540 h 695"/>
              <a:gd name="T18" fmla="*/ 337 w 695"/>
              <a:gd name="T19" fmla="*/ 537 h 695"/>
              <a:gd name="T20" fmla="*/ 336 w 695"/>
              <a:gd name="T21" fmla="*/ 531 h 695"/>
              <a:gd name="T22" fmla="*/ 336 w 695"/>
              <a:gd name="T23" fmla="*/ 362 h 695"/>
              <a:gd name="T24" fmla="*/ 164 w 695"/>
              <a:gd name="T25" fmla="*/ 362 h 695"/>
              <a:gd name="T26" fmla="*/ 158 w 695"/>
              <a:gd name="T27" fmla="*/ 361 h 695"/>
              <a:gd name="T28" fmla="*/ 155 w 695"/>
              <a:gd name="T29" fmla="*/ 359 h 695"/>
              <a:gd name="T30" fmla="*/ 153 w 695"/>
              <a:gd name="T31" fmla="*/ 356 h 695"/>
              <a:gd name="T32" fmla="*/ 152 w 695"/>
              <a:gd name="T33" fmla="*/ 350 h 695"/>
              <a:gd name="T34" fmla="*/ 153 w 695"/>
              <a:gd name="T35" fmla="*/ 346 h 695"/>
              <a:gd name="T36" fmla="*/ 155 w 695"/>
              <a:gd name="T37" fmla="*/ 342 h 695"/>
              <a:gd name="T38" fmla="*/ 158 w 695"/>
              <a:gd name="T39" fmla="*/ 339 h 695"/>
              <a:gd name="T40" fmla="*/ 164 w 695"/>
              <a:gd name="T41" fmla="*/ 339 h 695"/>
              <a:gd name="T42" fmla="*/ 336 w 695"/>
              <a:gd name="T43" fmla="*/ 339 h 695"/>
              <a:gd name="T44" fmla="*/ 336 w 695"/>
              <a:gd name="T45" fmla="*/ 170 h 695"/>
              <a:gd name="T46" fmla="*/ 337 w 695"/>
              <a:gd name="T47" fmla="*/ 165 h 695"/>
              <a:gd name="T48" fmla="*/ 339 w 695"/>
              <a:gd name="T49" fmla="*/ 161 h 695"/>
              <a:gd name="T50" fmla="*/ 343 w 695"/>
              <a:gd name="T51" fmla="*/ 159 h 695"/>
              <a:gd name="T52" fmla="*/ 348 w 695"/>
              <a:gd name="T53" fmla="*/ 158 h 695"/>
              <a:gd name="T54" fmla="*/ 353 w 695"/>
              <a:gd name="T55" fmla="*/ 159 h 695"/>
              <a:gd name="T56" fmla="*/ 356 w 695"/>
              <a:gd name="T57" fmla="*/ 161 h 695"/>
              <a:gd name="T58" fmla="*/ 359 w 695"/>
              <a:gd name="T59" fmla="*/ 165 h 695"/>
              <a:gd name="T60" fmla="*/ 359 w 695"/>
              <a:gd name="T61" fmla="*/ 170 h 695"/>
              <a:gd name="T62" fmla="*/ 359 w 695"/>
              <a:gd name="T63" fmla="*/ 339 h 695"/>
              <a:gd name="T64" fmla="*/ 526 w 695"/>
              <a:gd name="T65" fmla="*/ 339 h 695"/>
              <a:gd name="T66" fmla="*/ 530 w 695"/>
              <a:gd name="T67" fmla="*/ 339 h 695"/>
              <a:gd name="T68" fmla="*/ 535 w 695"/>
              <a:gd name="T69" fmla="*/ 342 h 695"/>
              <a:gd name="T70" fmla="*/ 537 w 695"/>
              <a:gd name="T71" fmla="*/ 346 h 695"/>
              <a:gd name="T72" fmla="*/ 538 w 695"/>
              <a:gd name="T73" fmla="*/ 350 h 695"/>
              <a:gd name="T74" fmla="*/ 537 w 695"/>
              <a:gd name="T75" fmla="*/ 356 h 695"/>
              <a:gd name="T76" fmla="*/ 535 w 695"/>
              <a:gd name="T77" fmla="*/ 359 h 695"/>
              <a:gd name="T78" fmla="*/ 530 w 695"/>
              <a:gd name="T79" fmla="*/ 361 h 695"/>
              <a:gd name="T80" fmla="*/ 526 w 695"/>
              <a:gd name="T81" fmla="*/ 362 h 695"/>
              <a:gd name="T82" fmla="*/ 683 w 695"/>
              <a:gd name="T83" fmla="*/ 0 h 695"/>
              <a:gd name="T84" fmla="*/ 12 w 695"/>
              <a:gd name="T85" fmla="*/ 0 h 695"/>
              <a:gd name="T86" fmla="*/ 8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8 w 695"/>
              <a:gd name="T101" fmla="*/ 694 h 695"/>
              <a:gd name="T102" fmla="*/ 12 w 695"/>
              <a:gd name="T103" fmla="*/ 695 h 695"/>
              <a:gd name="T104" fmla="*/ 683 w 695"/>
              <a:gd name="T105" fmla="*/ 695 h 695"/>
              <a:gd name="T106" fmla="*/ 688 w 695"/>
              <a:gd name="T107" fmla="*/ 694 h 695"/>
              <a:gd name="T108" fmla="*/ 692 w 695"/>
              <a:gd name="T109" fmla="*/ 691 h 695"/>
              <a:gd name="T110" fmla="*/ 694 w 695"/>
              <a:gd name="T111" fmla="*/ 687 h 695"/>
              <a:gd name="T112" fmla="*/ 695 w 695"/>
              <a:gd name="T113" fmla="*/ 683 h 695"/>
              <a:gd name="T114" fmla="*/ 695 w 695"/>
              <a:gd name="T115" fmla="*/ 11 h 695"/>
              <a:gd name="T116" fmla="*/ 694 w 695"/>
              <a:gd name="T117" fmla="*/ 7 h 695"/>
              <a:gd name="T118" fmla="*/ 692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1837">
            <a:extLst>
              <a:ext uri="{FF2B5EF4-FFF2-40B4-BE49-F238E27FC236}">
                <a16:creationId xmlns:a16="http://schemas.microsoft.com/office/drawing/2014/main" id="{C42F343F-7343-44CA-8551-47C59A006ECF}"/>
              </a:ext>
            </a:extLst>
          </p:cNvPr>
          <p:cNvSpPr>
            <a:spLocks noEditPoints="1"/>
          </p:cNvSpPr>
          <p:nvPr/>
        </p:nvSpPr>
        <p:spPr bwMode="auto">
          <a:xfrm>
            <a:off x="4306097" y="2746210"/>
            <a:ext cx="274638" cy="276225"/>
          </a:xfrm>
          <a:custGeom>
            <a:avLst/>
            <a:gdLst>
              <a:gd name="T0" fmla="*/ 526 w 695"/>
              <a:gd name="T1" fmla="*/ 362 h 695"/>
              <a:gd name="T2" fmla="*/ 359 w 695"/>
              <a:gd name="T3" fmla="*/ 362 h 695"/>
              <a:gd name="T4" fmla="*/ 359 w 695"/>
              <a:gd name="T5" fmla="*/ 531 h 695"/>
              <a:gd name="T6" fmla="*/ 359 w 695"/>
              <a:gd name="T7" fmla="*/ 537 h 695"/>
              <a:gd name="T8" fmla="*/ 356 w 695"/>
              <a:gd name="T9" fmla="*/ 540 h 695"/>
              <a:gd name="T10" fmla="*/ 353 w 695"/>
              <a:gd name="T11" fmla="*/ 542 h 695"/>
              <a:gd name="T12" fmla="*/ 348 w 695"/>
              <a:gd name="T13" fmla="*/ 543 h 695"/>
              <a:gd name="T14" fmla="*/ 343 w 695"/>
              <a:gd name="T15" fmla="*/ 542 h 695"/>
              <a:gd name="T16" fmla="*/ 339 w 695"/>
              <a:gd name="T17" fmla="*/ 540 h 695"/>
              <a:gd name="T18" fmla="*/ 337 w 695"/>
              <a:gd name="T19" fmla="*/ 537 h 695"/>
              <a:gd name="T20" fmla="*/ 336 w 695"/>
              <a:gd name="T21" fmla="*/ 531 h 695"/>
              <a:gd name="T22" fmla="*/ 336 w 695"/>
              <a:gd name="T23" fmla="*/ 362 h 695"/>
              <a:gd name="T24" fmla="*/ 164 w 695"/>
              <a:gd name="T25" fmla="*/ 362 h 695"/>
              <a:gd name="T26" fmla="*/ 158 w 695"/>
              <a:gd name="T27" fmla="*/ 361 h 695"/>
              <a:gd name="T28" fmla="*/ 155 w 695"/>
              <a:gd name="T29" fmla="*/ 359 h 695"/>
              <a:gd name="T30" fmla="*/ 153 w 695"/>
              <a:gd name="T31" fmla="*/ 356 h 695"/>
              <a:gd name="T32" fmla="*/ 152 w 695"/>
              <a:gd name="T33" fmla="*/ 350 h 695"/>
              <a:gd name="T34" fmla="*/ 153 w 695"/>
              <a:gd name="T35" fmla="*/ 346 h 695"/>
              <a:gd name="T36" fmla="*/ 155 w 695"/>
              <a:gd name="T37" fmla="*/ 342 h 695"/>
              <a:gd name="T38" fmla="*/ 158 w 695"/>
              <a:gd name="T39" fmla="*/ 339 h 695"/>
              <a:gd name="T40" fmla="*/ 164 w 695"/>
              <a:gd name="T41" fmla="*/ 339 h 695"/>
              <a:gd name="T42" fmla="*/ 336 w 695"/>
              <a:gd name="T43" fmla="*/ 339 h 695"/>
              <a:gd name="T44" fmla="*/ 336 w 695"/>
              <a:gd name="T45" fmla="*/ 170 h 695"/>
              <a:gd name="T46" fmla="*/ 337 w 695"/>
              <a:gd name="T47" fmla="*/ 165 h 695"/>
              <a:gd name="T48" fmla="*/ 339 w 695"/>
              <a:gd name="T49" fmla="*/ 161 h 695"/>
              <a:gd name="T50" fmla="*/ 343 w 695"/>
              <a:gd name="T51" fmla="*/ 159 h 695"/>
              <a:gd name="T52" fmla="*/ 348 w 695"/>
              <a:gd name="T53" fmla="*/ 158 h 695"/>
              <a:gd name="T54" fmla="*/ 353 w 695"/>
              <a:gd name="T55" fmla="*/ 159 h 695"/>
              <a:gd name="T56" fmla="*/ 356 w 695"/>
              <a:gd name="T57" fmla="*/ 161 h 695"/>
              <a:gd name="T58" fmla="*/ 359 w 695"/>
              <a:gd name="T59" fmla="*/ 165 h 695"/>
              <a:gd name="T60" fmla="*/ 359 w 695"/>
              <a:gd name="T61" fmla="*/ 170 h 695"/>
              <a:gd name="T62" fmla="*/ 359 w 695"/>
              <a:gd name="T63" fmla="*/ 339 h 695"/>
              <a:gd name="T64" fmla="*/ 526 w 695"/>
              <a:gd name="T65" fmla="*/ 339 h 695"/>
              <a:gd name="T66" fmla="*/ 530 w 695"/>
              <a:gd name="T67" fmla="*/ 339 h 695"/>
              <a:gd name="T68" fmla="*/ 535 w 695"/>
              <a:gd name="T69" fmla="*/ 342 h 695"/>
              <a:gd name="T70" fmla="*/ 537 w 695"/>
              <a:gd name="T71" fmla="*/ 346 h 695"/>
              <a:gd name="T72" fmla="*/ 538 w 695"/>
              <a:gd name="T73" fmla="*/ 350 h 695"/>
              <a:gd name="T74" fmla="*/ 537 w 695"/>
              <a:gd name="T75" fmla="*/ 356 h 695"/>
              <a:gd name="T76" fmla="*/ 535 w 695"/>
              <a:gd name="T77" fmla="*/ 359 h 695"/>
              <a:gd name="T78" fmla="*/ 530 w 695"/>
              <a:gd name="T79" fmla="*/ 361 h 695"/>
              <a:gd name="T80" fmla="*/ 526 w 695"/>
              <a:gd name="T81" fmla="*/ 362 h 695"/>
              <a:gd name="T82" fmla="*/ 683 w 695"/>
              <a:gd name="T83" fmla="*/ 0 h 695"/>
              <a:gd name="T84" fmla="*/ 12 w 695"/>
              <a:gd name="T85" fmla="*/ 0 h 695"/>
              <a:gd name="T86" fmla="*/ 8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8 w 695"/>
              <a:gd name="T101" fmla="*/ 694 h 695"/>
              <a:gd name="T102" fmla="*/ 12 w 695"/>
              <a:gd name="T103" fmla="*/ 695 h 695"/>
              <a:gd name="T104" fmla="*/ 683 w 695"/>
              <a:gd name="T105" fmla="*/ 695 h 695"/>
              <a:gd name="T106" fmla="*/ 688 w 695"/>
              <a:gd name="T107" fmla="*/ 694 h 695"/>
              <a:gd name="T108" fmla="*/ 692 w 695"/>
              <a:gd name="T109" fmla="*/ 691 h 695"/>
              <a:gd name="T110" fmla="*/ 694 w 695"/>
              <a:gd name="T111" fmla="*/ 687 h 695"/>
              <a:gd name="T112" fmla="*/ 695 w 695"/>
              <a:gd name="T113" fmla="*/ 683 h 695"/>
              <a:gd name="T114" fmla="*/ 695 w 695"/>
              <a:gd name="T115" fmla="*/ 11 h 695"/>
              <a:gd name="T116" fmla="*/ 694 w 695"/>
              <a:gd name="T117" fmla="*/ 7 h 695"/>
              <a:gd name="T118" fmla="*/ 692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1838">
            <a:extLst>
              <a:ext uri="{FF2B5EF4-FFF2-40B4-BE49-F238E27FC236}">
                <a16:creationId xmlns:a16="http://schemas.microsoft.com/office/drawing/2014/main" id="{89B22AA0-0EF0-46F1-8928-DE822181499C}"/>
              </a:ext>
            </a:extLst>
          </p:cNvPr>
          <p:cNvSpPr>
            <a:spLocks noEditPoints="1"/>
          </p:cNvSpPr>
          <p:nvPr/>
        </p:nvSpPr>
        <p:spPr bwMode="auto">
          <a:xfrm>
            <a:off x="845745" y="4750362"/>
            <a:ext cx="276225" cy="276225"/>
          </a:xfrm>
          <a:custGeom>
            <a:avLst/>
            <a:gdLst>
              <a:gd name="T0" fmla="*/ 526 w 695"/>
              <a:gd name="T1" fmla="*/ 362 h 695"/>
              <a:gd name="T2" fmla="*/ 162 w 695"/>
              <a:gd name="T3" fmla="*/ 362 h 695"/>
              <a:gd name="T4" fmla="*/ 158 w 695"/>
              <a:gd name="T5" fmla="*/ 361 h 695"/>
              <a:gd name="T6" fmla="*/ 155 w 695"/>
              <a:gd name="T7" fmla="*/ 359 h 695"/>
              <a:gd name="T8" fmla="*/ 151 w 695"/>
              <a:gd name="T9" fmla="*/ 356 h 695"/>
              <a:gd name="T10" fmla="*/ 151 w 695"/>
              <a:gd name="T11" fmla="*/ 350 h 695"/>
              <a:gd name="T12" fmla="*/ 151 w 695"/>
              <a:gd name="T13" fmla="*/ 346 h 695"/>
              <a:gd name="T14" fmla="*/ 155 w 695"/>
              <a:gd name="T15" fmla="*/ 342 h 695"/>
              <a:gd name="T16" fmla="*/ 158 w 695"/>
              <a:gd name="T17" fmla="*/ 339 h 695"/>
              <a:gd name="T18" fmla="*/ 162 w 695"/>
              <a:gd name="T19" fmla="*/ 339 h 695"/>
              <a:gd name="T20" fmla="*/ 526 w 695"/>
              <a:gd name="T21" fmla="*/ 339 h 695"/>
              <a:gd name="T22" fmla="*/ 530 w 695"/>
              <a:gd name="T23" fmla="*/ 339 h 695"/>
              <a:gd name="T24" fmla="*/ 533 w 695"/>
              <a:gd name="T25" fmla="*/ 342 h 695"/>
              <a:gd name="T26" fmla="*/ 537 w 695"/>
              <a:gd name="T27" fmla="*/ 346 h 695"/>
              <a:gd name="T28" fmla="*/ 537 w 695"/>
              <a:gd name="T29" fmla="*/ 350 h 695"/>
              <a:gd name="T30" fmla="*/ 537 w 695"/>
              <a:gd name="T31" fmla="*/ 356 h 695"/>
              <a:gd name="T32" fmla="*/ 533 w 695"/>
              <a:gd name="T33" fmla="*/ 359 h 695"/>
              <a:gd name="T34" fmla="*/ 530 w 695"/>
              <a:gd name="T35" fmla="*/ 361 h 695"/>
              <a:gd name="T36" fmla="*/ 526 w 695"/>
              <a:gd name="T37" fmla="*/ 362 h 695"/>
              <a:gd name="T38" fmla="*/ 682 w 695"/>
              <a:gd name="T39" fmla="*/ 0 h 695"/>
              <a:gd name="T40" fmla="*/ 12 w 695"/>
              <a:gd name="T41" fmla="*/ 0 h 695"/>
              <a:gd name="T42" fmla="*/ 7 w 695"/>
              <a:gd name="T43" fmla="*/ 1 h 695"/>
              <a:gd name="T44" fmla="*/ 3 w 695"/>
              <a:gd name="T45" fmla="*/ 3 h 695"/>
              <a:gd name="T46" fmla="*/ 1 w 695"/>
              <a:gd name="T47" fmla="*/ 7 h 695"/>
              <a:gd name="T48" fmla="*/ 0 w 695"/>
              <a:gd name="T49" fmla="*/ 11 h 695"/>
              <a:gd name="T50" fmla="*/ 0 w 695"/>
              <a:gd name="T51" fmla="*/ 683 h 695"/>
              <a:gd name="T52" fmla="*/ 1 w 695"/>
              <a:gd name="T53" fmla="*/ 687 h 695"/>
              <a:gd name="T54" fmla="*/ 3 w 695"/>
              <a:gd name="T55" fmla="*/ 691 h 695"/>
              <a:gd name="T56" fmla="*/ 7 w 695"/>
              <a:gd name="T57" fmla="*/ 694 h 695"/>
              <a:gd name="T58" fmla="*/ 12 w 695"/>
              <a:gd name="T59" fmla="*/ 695 h 695"/>
              <a:gd name="T60" fmla="*/ 682 w 695"/>
              <a:gd name="T61" fmla="*/ 695 h 695"/>
              <a:gd name="T62" fmla="*/ 687 w 695"/>
              <a:gd name="T63" fmla="*/ 694 h 695"/>
              <a:gd name="T64" fmla="*/ 691 w 695"/>
              <a:gd name="T65" fmla="*/ 691 h 695"/>
              <a:gd name="T66" fmla="*/ 694 w 695"/>
              <a:gd name="T67" fmla="*/ 687 h 695"/>
              <a:gd name="T68" fmla="*/ 695 w 695"/>
              <a:gd name="T69" fmla="*/ 683 h 695"/>
              <a:gd name="T70" fmla="*/ 695 w 695"/>
              <a:gd name="T71" fmla="*/ 11 h 695"/>
              <a:gd name="T72" fmla="*/ 694 w 695"/>
              <a:gd name="T73" fmla="*/ 7 h 695"/>
              <a:gd name="T74" fmla="*/ 691 w 695"/>
              <a:gd name="T75" fmla="*/ 3 h 695"/>
              <a:gd name="T76" fmla="*/ 687 w 695"/>
              <a:gd name="T77" fmla="*/ 1 h 695"/>
              <a:gd name="T78" fmla="*/ 682 w 695"/>
              <a:gd name="T79"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5" h="695">
                <a:moveTo>
                  <a:pt x="526" y="362"/>
                </a:moveTo>
                <a:lnTo>
                  <a:pt x="162" y="362"/>
                </a:lnTo>
                <a:lnTo>
                  <a:pt x="158" y="361"/>
                </a:lnTo>
                <a:lnTo>
                  <a:pt x="155" y="359"/>
                </a:lnTo>
                <a:lnTo>
                  <a:pt x="151" y="356"/>
                </a:lnTo>
                <a:lnTo>
                  <a:pt x="151" y="350"/>
                </a:lnTo>
                <a:lnTo>
                  <a:pt x="151" y="346"/>
                </a:lnTo>
                <a:lnTo>
                  <a:pt x="155" y="342"/>
                </a:lnTo>
                <a:lnTo>
                  <a:pt x="158" y="339"/>
                </a:lnTo>
                <a:lnTo>
                  <a:pt x="162" y="339"/>
                </a:lnTo>
                <a:lnTo>
                  <a:pt x="526" y="339"/>
                </a:lnTo>
                <a:lnTo>
                  <a:pt x="530" y="339"/>
                </a:lnTo>
                <a:lnTo>
                  <a:pt x="533" y="342"/>
                </a:lnTo>
                <a:lnTo>
                  <a:pt x="537" y="346"/>
                </a:lnTo>
                <a:lnTo>
                  <a:pt x="537" y="350"/>
                </a:lnTo>
                <a:lnTo>
                  <a:pt x="537" y="356"/>
                </a:lnTo>
                <a:lnTo>
                  <a:pt x="533" y="359"/>
                </a:lnTo>
                <a:lnTo>
                  <a:pt x="530" y="361"/>
                </a:lnTo>
                <a:lnTo>
                  <a:pt x="526" y="362"/>
                </a:lnTo>
                <a:close/>
                <a:moveTo>
                  <a:pt x="682" y="0"/>
                </a:moveTo>
                <a:lnTo>
                  <a:pt x="12" y="0"/>
                </a:lnTo>
                <a:lnTo>
                  <a:pt x="7" y="1"/>
                </a:lnTo>
                <a:lnTo>
                  <a:pt x="3" y="3"/>
                </a:lnTo>
                <a:lnTo>
                  <a:pt x="1" y="7"/>
                </a:lnTo>
                <a:lnTo>
                  <a:pt x="0" y="11"/>
                </a:lnTo>
                <a:lnTo>
                  <a:pt x="0" y="683"/>
                </a:lnTo>
                <a:lnTo>
                  <a:pt x="1" y="687"/>
                </a:lnTo>
                <a:lnTo>
                  <a:pt x="3" y="691"/>
                </a:lnTo>
                <a:lnTo>
                  <a:pt x="7" y="694"/>
                </a:lnTo>
                <a:lnTo>
                  <a:pt x="12" y="695"/>
                </a:lnTo>
                <a:lnTo>
                  <a:pt x="682" y="695"/>
                </a:lnTo>
                <a:lnTo>
                  <a:pt x="687" y="694"/>
                </a:lnTo>
                <a:lnTo>
                  <a:pt x="691" y="691"/>
                </a:lnTo>
                <a:lnTo>
                  <a:pt x="694" y="687"/>
                </a:lnTo>
                <a:lnTo>
                  <a:pt x="695" y="683"/>
                </a:lnTo>
                <a:lnTo>
                  <a:pt x="695" y="11"/>
                </a:lnTo>
                <a:lnTo>
                  <a:pt x="694" y="7"/>
                </a:lnTo>
                <a:lnTo>
                  <a:pt x="691" y="3"/>
                </a:lnTo>
                <a:lnTo>
                  <a:pt x="687" y="1"/>
                </a:lnTo>
                <a:lnTo>
                  <a:pt x="682"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1838">
            <a:extLst>
              <a:ext uri="{FF2B5EF4-FFF2-40B4-BE49-F238E27FC236}">
                <a16:creationId xmlns:a16="http://schemas.microsoft.com/office/drawing/2014/main" id="{F8429BF3-2CF7-4C47-817C-95336F4D720A}"/>
              </a:ext>
            </a:extLst>
          </p:cNvPr>
          <p:cNvSpPr>
            <a:spLocks noEditPoints="1"/>
          </p:cNvSpPr>
          <p:nvPr/>
        </p:nvSpPr>
        <p:spPr bwMode="auto">
          <a:xfrm>
            <a:off x="6498033" y="3254922"/>
            <a:ext cx="276225" cy="276225"/>
          </a:xfrm>
          <a:custGeom>
            <a:avLst/>
            <a:gdLst>
              <a:gd name="T0" fmla="*/ 526 w 695"/>
              <a:gd name="T1" fmla="*/ 362 h 695"/>
              <a:gd name="T2" fmla="*/ 162 w 695"/>
              <a:gd name="T3" fmla="*/ 362 h 695"/>
              <a:gd name="T4" fmla="*/ 158 w 695"/>
              <a:gd name="T5" fmla="*/ 361 h 695"/>
              <a:gd name="T6" fmla="*/ 155 w 695"/>
              <a:gd name="T7" fmla="*/ 359 h 695"/>
              <a:gd name="T8" fmla="*/ 151 w 695"/>
              <a:gd name="T9" fmla="*/ 356 h 695"/>
              <a:gd name="T10" fmla="*/ 151 w 695"/>
              <a:gd name="T11" fmla="*/ 350 h 695"/>
              <a:gd name="T12" fmla="*/ 151 w 695"/>
              <a:gd name="T13" fmla="*/ 346 h 695"/>
              <a:gd name="T14" fmla="*/ 155 w 695"/>
              <a:gd name="T15" fmla="*/ 342 h 695"/>
              <a:gd name="T16" fmla="*/ 158 w 695"/>
              <a:gd name="T17" fmla="*/ 339 h 695"/>
              <a:gd name="T18" fmla="*/ 162 w 695"/>
              <a:gd name="T19" fmla="*/ 339 h 695"/>
              <a:gd name="T20" fmla="*/ 526 w 695"/>
              <a:gd name="T21" fmla="*/ 339 h 695"/>
              <a:gd name="T22" fmla="*/ 530 w 695"/>
              <a:gd name="T23" fmla="*/ 339 h 695"/>
              <a:gd name="T24" fmla="*/ 533 w 695"/>
              <a:gd name="T25" fmla="*/ 342 h 695"/>
              <a:gd name="T26" fmla="*/ 537 w 695"/>
              <a:gd name="T27" fmla="*/ 346 h 695"/>
              <a:gd name="T28" fmla="*/ 537 w 695"/>
              <a:gd name="T29" fmla="*/ 350 h 695"/>
              <a:gd name="T30" fmla="*/ 537 w 695"/>
              <a:gd name="T31" fmla="*/ 356 h 695"/>
              <a:gd name="T32" fmla="*/ 533 w 695"/>
              <a:gd name="T33" fmla="*/ 359 h 695"/>
              <a:gd name="T34" fmla="*/ 530 w 695"/>
              <a:gd name="T35" fmla="*/ 361 h 695"/>
              <a:gd name="T36" fmla="*/ 526 w 695"/>
              <a:gd name="T37" fmla="*/ 362 h 695"/>
              <a:gd name="T38" fmla="*/ 682 w 695"/>
              <a:gd name="T39" fmla="*/ 0 h 695"/>
              <a:gd name="T40" fmla="*/ 12 w 695"/>
              <a:gd name="T41" fmla="*/ 0 h 695"/>
              <a:gd name="T42" fmla="*/ 7 w 695"/>
              <a:gd name="T43" fmla="*/ 1 h 695"/>
              <a:gd name="T44" fmla="*/ 3 w 695"/>
              <a:gd name="T45" fmla="*/ 3 h 695"/>
              <a:gd name="T46" fmla="*/ 1 w 695"/>
              <a:gd name="T47" fmla="*/ 7 h 695"/>
              <a:gd name="T48" fmla="*/ 0 w 695"/>
              <a:gd name="T49" fmla="*/ 11 h 695"/>
              <a:gd name="T50" fmla="*/ 0 w 695"/>
              <a:gd name="T51" fmla="*/ 683 h 695"/>
              <a:gd name="T52" fmla="*/ 1 w 695"/>
              <a:gd name="T53" fmla="*/ 687 h 695"/>
              <a:gd name="T54" fmla="*/ 3 w 695"/>
              <a:gd name="T55" fmla="*/ 691 h 695"/>
              <a:gd name="T56" fmla="*/ 7 w 695"/>
              <a:gd name="T57" fmla="*/ 694 h 695"/>
              <a:gd name="T58" fmla="*/ 12 w 695"/>
              <a:gd name="T59" fmla="*/ 695 h 695"/>
              <a:gd name="T60" fmla="*/ 682 w 695"/>
              <a:gd name="T61" fmla="*/ 695 h 695"/>
              <a:gd name="T62" fmla="*/ 687 w 695"/>
              <a:gd name="T63" fmla="*/ 694 h 695"/>
              <a:gd name="T64" fmla="*/ 691 w 695"/>
              <a:gd name="T65" fmla="*/ 691 h 695"/>
              <a:gd name="T66" fmla="*/ 694 w 695"/>
              <a:gd name="T67" fmla="*/ 687 h 695"/>
              <a:gd name="T68" fmla="*/ 695 w 695"/>
              <a:gd name="T69" fmla="*/ 683 h 695"/>
              <a:gd name="T70" fmla="*/ 695 w 695"/>
              <a:gd name="T71" fmla="*/ 11 h 695"/>
              <a:gd name="T72" fmla="*/ 694 w 695"/>
              <a:gd name="T73" fmla="*/ 7 h 695"/>
              <a:gd name="T74" fmla="*/ 691 w 695"/>
              <a:gd name="T75" fmla="*/ 3 h 695"/>
              <a:gd name="T76" fmla="*/ 687 w 695"/>
              <a:gd name="T77" fmla="*/ 1 h 695"/>
              <a:gd name="T78" fmla="*/ 682 w 695"/>
              <a:gd name="T79"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5" h="695">
                <a:moveTo>
                  <a:pt x="526" y="362"/>
                </a:moveTo>
                <a:lnTo>
                  <a:pt x="162" y="362"/>
                </a:lnTo>
                <a:lnTo>
                  <a:pt x="158" y="361"/>
                </a:lnTo>
                <a:lnTo>
                  <a:pt x="155" y="359"/>
                </a:lnTo>
                <a:lnTo>
                  <a:pt x="151" y="356"/>
                </a:lnTo>
                <a:lnTo>
                  <a:pt x="151" y="350"/>
                </a:lnTo>
                <a:lnTo>
                  <a:pt x="151" y="346"/>
                </a:lnTo>
                <a:lnTo>
                  <a:pt x="155" y="342"/>
                </a:lnTo>
                <a:lnTo>
                  <a:pt x="158" y="339"/>
                </a:lnTo>
                <a:lnTo>
                  <a:pt x="162" y="339"/>
                </a:lnTo>
                <a:lnTo>
                  <a:pt x="526" y="339"/>
                </a:lnTo>
                <a:lnTo>
                  <a:pt x="530" y="339"/>
                </a:lnTo>
                <a:lnTo>
                  <a:pt x="533" y="342"/>
                </a:lnTo>
                <a:lnTo>
                  <a:pt x="537" y="346"/>
                </a:lnTo>
                <a:lnTo>
                  <a:pt x="537" y="350"/>
                </a:lnTo>
                <a:lnTo>
                  <a:pt x="537" y="356"/>
                </a:lnTo>
                <a:lnTo>
                  <a:pt x="533" y="359"/>
                </a:lnTo>
                <a:lnTo>
                  <a:pt x="530" y="361"/>
                </a:lnTo>
                <a:lnTo>
                  <a:pt x="526" y="362"/>
                </a:lnTo>
                <a:close/>
                <a:moveTo>
                  <a:pt x="682" y="0"/>
                </a:moveTo>
                <a:lnTo>
                  <a:pt x="12" y="0"/>
                </a:lnTo>
                <a:lnTo>
                  <a:pt x="7" y="1"/>
                </a:lnTo>
                <a:lnTo>
                  <a:pt x="3" y="3"/>
                </a:lnTo>
                <a:lnTo>
                  <a:pt x="1" y="7"/>
                </a:lnTo>
                <a:lnTo>
                  <a:pt x="0" y="11"/>
                </a:lnTo>
                <a:lnTo>
                  <a:pt x="0" y="683"/>
                </a:lnTo>
                <a:lnTo>
                  <a:pt x="1" y="687"/>
                </a:lnTo>
                <a:lnTo>
                  <a:pt x="3" y="691"/>
                </a:lnTo>
                <a:lnTo>
                  <a:pt x="7" y="694"/>
                </a:lnTo>
                <a:lnTo>
                  <a:pt x="12" y="695"/>
                </a:lnTo>
                <a:lnTo>
                  <a:pt x="682" y="695"/>
                </a:lnTo>
                <a:lnTo>
                  <a:pt x="687" y="694"/>
                </a:lnTo>
                <a:lnTo>
                  <a:pt x="691" y="691"/>
                </a:lnTo>
                <a:lnTo>
                  <a:pt x="694" y="687"/>
                </a:lnTo>
                <a:lnTo>
                  <a:pt x="695" y="683"/>
                </a:lnTo>
                <a:lnTo>
                  <a:pt x="695" y="11"/>
                </a:lnTo>
                <a:lnTo>
                  <a:pt x="694" y="7"/>
                </a:lnTo>
                <a:lnTo>
                  <a:pt x="691" y="3"/>
                </a:lnTo>
                <a:lnTo>
                  <a:pt x="687" y="1"/>
                </a:lnTo>
                <a:lnTo>
                  <a:pt x="682"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1837">
            <a:extLst>
              <a:ext uri="{FF2B5EF4-FFF2-40B4-BE49-F238E27FC236}">
                <a16:creationId xmlns:a16="http://schemas.microsoft.com/office/drawing/2014/main" id="{46D3E629-1C53-4603-876A-76D542C95416}"/>
              </a:ext>
            </a:extLst>
          </p:cNvPr>
          <p:cNvSpPr>
            <a:spLocks noEditPoints="1"/>
          </p:cNvSpPr>
          <p:nvPr/>
        </p:nvSpPr>
        <p:spPr bwMode="auto">
          <a:xfrm>
            <a:off x="6494464" y="4255063"/>
            <a:ext cx="274638" cy="276225"/>
          </a:xfrm>
          <a:custGeom>
            <a:avLst/>
            <a:gdLst>
              <a:gd name="T0" fmla="*/ 526 w 695"/>
              <a:gd name="T1" fmla="*/ 362 h 695"/>
              <a:gd name="T2" fmla="*/ 359 w 695"/>
              <a:gd name="T3" fmla="*/ 362 h 695"/>
              <a:gd name="T4" fmla="*/ 359 w 695"/>
              <a:gd name="T5" fmla="*/ 531 h 695"/>
              <a:gd name="T6" fmla="*/ 359 w 695"/>
              <a:gd name="T7" fmla="*/ 537 h 695"/>
              <a:gd name="T8" fmla="*/ 356 w 695"/>
              <a:gd name="T9" fmla="*/ 540 h 695"/>
              <a:gd name="T10" fmla="*/ 353 w 695"/>
              <a:gd name="T11" fmla="*/ 542 h 695"/>
              <a:gd name="T12" fmla="*/ 348 w 695"/>
              <a:gd name="T13" fmla="*/ 543 h 695"/>
              <a:gd name="T14" fmla="*/ 343 w 695"/>
              <a:gd name="T15" fmla="*/ 542 h 695"/>
              <a:gd name="T16" fmla="*/ 339 w 695"/>
              <a:gd name="T17" fmla="*/ 540 h 695"/>
              <a:gd name="T18" fmla="*/ 337 w 695"/>
              <a:gd name="T19" fmla="*/ 537 h 695"/>
              <a:gd name="T20" fmla="*/ 336 w 695"/>
              <a:gd name="T21" fmla="*/ 531 h 695"/>
              <a:gd name="T22" fmla="*/ 336 w 695"/>
              <a:gd name="T23" fmla="*/ 362 h 695"/>
              <a:gd name="T24" fmla="*/ 164 w 695"/>
              <a:gd name="T25" fmla="*/ 362 h 695"/>
              <a:gd name="T26" fmla="*/ 158 w 695"/>
              <a:gd name="T27" fmla="*/ 361 h 695"/>
              <a:gd name="T28" fmla="*/ 155 w 695"/>
              <a:gd name="T29" fmla="*/ 359 h 695"/>
              <a:gd name="T30" fmla="*/ 153 w 695"/>
              <a:gd name="T31" fmla="*/ 356 h 695"/>
              <a:gd name="T32" fmla="*/ 152 w 695"/>
              <a:gd name="T33" fmla="*/ 350 h 695"/>
              <a:gd name="T34" fmla="*/ 153 w 695"/>
              <a:gd name="T35" fmla="*/ 346 h 695"/>
              <a:gd name="T36" fmla="*/ 155 w 695"/>
              <a:gd name="T37" fmla="*/ 342 h 695"/>
              <a:gd name="T38" fmla="*/ 158 w 695"/>
              <a:gd name="T39" fmla="*/ 339 h 695"/>
              <a:gd name="T40" fmla="*/ 164 w 695"/>
              <a:gd name="T41" fmla="*/ 339 h 695"/>
              <a:gd name="T42" fmla="*/ 336 w 695"/>
              <a:gd name="T43" fmla="*/ 339 h 695"/>
              <a:gd name="T44" fmla="*/ 336 w 695"/>
              <a:gd name="T45" fmla="*/ 170 h 695"/>
              <a:gd name="T46" fmla="*/ 337 w 695"/>
              <a:gd name="T47" fmla="*/ 165 h 695"/>
              <a:gd name="T48" fmla="*/ 339 w 695"/>
              <a:gd name="T49" fmla="*/ 161 h 695"/>
              <a:gd name="T50" fmla="*/ 343 w 695"/>
              <a:gd name="T51" fmla="*/ 159 h 695"/>
              <a:gd name="T52" fmla="*/ 348 w 695"/>
              <a:gd name="T53" fmla="*/ 158 h 695"/>
              <a:gd name="T54" fmla="*/ 353 w 695"/>
              <a:gd name="T55" fmla="*/ 159 h 695"/>
              <a:gd name="T56" fmla="*/ 356 w 695"/>
              <a:gd name="T57" fmla="*/ 161 h 695"/>
              <a:gd name="T58" fmla="*/ 359 w 695"/>
              <a:gd name="T59" fmla="*/ 165 h 695"/>
              <a:gd name="T60" fmla="*/ 359 w 695"/>
              <a:gd name="T61" fmla="*/ 170 h 695"/>
              <a:gd name="T62" fmla="*/ 359 w 695"/>
              <a:gd name="T63" fmla="*/ 339 h 695"/>
              <a:gd name="T64" fmla="*/ 526 w 695"/>
              <a:gd name="T65" fmla="*/ 339 h 695"/>
              <a:gd name="T66" fmla="*/ 530 w 695"/>
              <a:gd name="T67" fmla="*/ 339 h 695"/>
              <a:gd name="T68" fmla="*/ 535 w 695"/>
              <a:gd name="T69" fmla="*/ 342 h 695"/>
              <a:gd name="T70" fmla="*/ 537 w 695"/>
              <a:gd name="T71" fmla="*/ 346 h 695"/>
              <a:gd name="T72" fmla="*/ 538 w 695"/>
              <a:gd name="T73" fmla="*/ 350 h 695"/>
              <a:gd name="T74" fmla="*/ 537 w 695"/>
              <a:gd name="T75" fmla="*/ 356 h 695"/>
              <a:gd name="T76" fmla="*/ 535 w 695"/>
              <a:gd name="T77" fmla="*/ 359 h 695"/>
              <a:gd name="T78" fmla="*/ 530 w 695"/>
              <a:gd name="T79" fmla="*/ 361 h 695"/>
              <a:gd name="T80" fmla="*/ 526 w 695"/>
              <a:gd name="T81" fmla="*/ 362 h 695"/>
              <a:gd name="T82" fmla="*/ 683 w 695"/>
              <a:gd name="T83" fmla="*/ 0 h 695"/>
              <a:gd name="T84" fmla="*/ 12 w 695"/>
              <a:gd name="T85" fmla="*/ 0 h 695"/>
              <a:gd name="T86" fmla="*/ 8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8 w 695"/>
              <a:gd name="T101" fmla="*/ 694 h 695"/>
              <a:gd name="T102" fmla="*/ 12 w 695"/>
              <a:gd name="T103" fmla="*/ 695 h 695"/>
              <a:gd name="T104" fmla="*/ 683 w 695"/>
              <a:gd name="T105" fmla="*/ 695 h 695"/>
              <a:gd name="T106" fmla="*/ 688 w 695"/>
              <a:gd name="T107" fmla="*/ 694 h 695"/>
              <a:gd name="T108" fmla="*/ 692 w 695"/>
              <a:gd name="T109" fmla="*/ 691 h 695"/>
              <a:gd name="T110" fmla="*/ 694 w 695"/>
              <a:gd name="T111" fmla="*/ 687 h 695"/>
              <a:gd name="T112" fmla="*/ 695 w 695"/>
              <a:gd name="T113" fmla="*/ 683 h 695"/>
              <a:gd name="T114" fmla="*/ 695 w 695"/>
              <a:gd name="T115" fmla="*/ 11 h 695"/>
              <a:gd name="T116" fmla="*/ 694 w 695"/>
              <a:gd name="T117" fmla="*/ 7 h 695"/>
              <a:gd name="T118" fmla="*/ 692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1839">
            <a:extLst>
              <a:ext uri="{FF2B5EF4-FFF2-40B4-BE49-F238E27FC236}">
                <a16:creationId xmlns:a16="http://schemas.microsoft.com/office/drawing/2014/main" id="{2FED0907-42B5-4881-A047-C782F37BD4FD}"/>
              </a:ext>
            </a:extLst>
          </p:cNvPr>
          <p:cNvSpPr>
            <a:spLocks noEditPoints="1"/>
          </p:cNvSpPr>
          <p:nvPr/>
        </p:nvSpPr>
        <p:spPr bwMode="auto">
          <a:xfrm>
            <a:off x="7703738" y="3762408"/>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1837">
            <a:extLst>
              <a:ext uri="{FF2B5EF4-FFF2-40B4-BE49-F238E27FC236}">
                <a16:creationId xmlns:a16="http://schemas.microsoft.com/office/drawing/2014/main" id="{88604C65-4242-49A1-86FF-5FC53CB2738F}"/>
              </a:ext>
            </a:extLst>
          </p:cNvPr>
          <p:cNvSpPr>
            <a:spLocks noEditPoints="1"/>
          </p:cNvSpPr>
          <p:nvPr/>
        </p:nvSpPr>
        <p:spPr bwMode="auto">
          <a:xfrm>
            <a:off x="7704531" y="5251728"/>
            <a:ext cx="274638" cy="276225"/>
          </a:xfrm>
          <a:custGeom>
            <a:avLst/>
            <a:gdLst>
              <a:gd name="T0" fmla="*/ 526 w 695"/>
              <a:gd name="T1" fmla="*/ 362 h 695"/>
              <a:gd name="T2" fmla="*/ 359 w 695"/>
              <a:gd name="T3" fmla="*/ 362 h 695"/>
              <a:gd name="T4" fmla="*/ 359 w 695"/>
              <a:gd name="T5" fmla="*/ 531 h 695"/>
              <a:gd name="T6" fmla="*/ 359 w 695"/>
              <a:gd name="T7" fmla="*/ 537 h 695"/>
              <a:gd name="T8" fmla="*/ 356 w 695"/>
              <a:gd name="T9" fmla="*/ 540 h 695"/>
              <a:gd name="T10" fmla="*/ 353 w 695"/>
              <a:gd name="T11" fmla="*/ 542 h 695"/>
              <a:gd name="T12" fmla="*/ 348 w 695"/>
              <a:gd name="T13" fmla="*/ 543 h 695"/>
              <a:gd name="T14" fmla="*/ 343 w 695"/>
              <a:gd name="T15" fmla="*/ 542 h 695"/>
              <a:gd name="T16" fmla="*/ 339 w 695"/>
              <a:gd name="T17" fmla="*/ 540 h 695"/>
              <a:gd name="T18" fmla="*/ 337 w 695"/>
              <a:gd name="T19" fmla="*/ 537 h 695"/>
              <a:gd name="T20" fmla="*/ 336 w 695"/>
              <a:gd name="T21" fmla="*/ 531 h 695"/>
              <a:gd name="T22" fmla="*/ 336 w 695"/>
              <a:gd name="T23" fmla="*/ 362 h 695"/>
              <a:gd name="T24" fmla="*/ 164 w 695"/>
              <a:gd name="T25" fmla="*/ 362 h 695"/>
              <a:gd name="T26" fmla="*/ 158 w 695"/>
              <a:gd name="T27" fmla="*/ 361 h 695"/>
              <a:gd name="T28" fmla="*/ 155 w 695"/>
              <a:gd name="T29" fmla="*/ 359 h 695"/>
              <a:gd name="T30" fmla="*/ 153 w 695"/>
              <a:gd name="T31" fmla="*/ 356 h 695"/>
              <a:gd name="T32" fmla="*/ 152 w 695"/>
              <a:gd name="T33" fmla="*/ 350 h 695"/>
              <a:gd name="T34" fmla="*/ 153 w 695"/>
              <a:gd name="T35" fmla="*/ 346 h 695"/>
              <a:gd name="T36" fmla="*/ 155 w 695"/>
              <a:gd name="T37" fmla="*/ 342 h 695"/>
              <a:gd name="T38" fmla="*/ 158 w 695"/>
              <a:gd name="T39" fmla="*/ 339 h 695"/>
              <a:gd name="T40" fmla="*/ 164 w 695"/>
              <a:gd name="T41" fmla="*/ 339 h 695"/>
              <a:gd name="T42" fmla="*/ 336 w 695"/>
              <a:gd name="T43" fmla="*/ 339 h 695"/>
              <a:gd name="T44" fmla="*/ 336 w 695"/>
              <a:gd name="T45" fmla="*/ 170 h 695"/>
              <a:gd name="T46" fmla="*/ 337 w 695"/>
              <a:gd name="T47" fmla="*/ 165 h 695"/>
              <a:gd name="T48" fmla="*/ 339 w 695"/>
              <a:gd name="T49" fmla="*/ 161 h 695"/>
              <a:gd name="T50" fmla="*/ 343 w 695"/>
              <a:gd name="T51" fmla="*/ 159 h 695"/>
              <a:gd name="T52" fmla="*/ 348 w 695"/>
              <a:gd name="T53" fmla="*/ 158 h 695"/>
              <a:gd name="T54" fmla="*/ 353 w 695"/>
              <a:gd name="T55" fmla="*/ 159 h 695"/>
              <a:gd name="T56" fmla="*/ 356 w 695"/>
              <a:gd name="T57" fmla="*/ 161 h 695"/>
              <a:gd name="T58" fmla="*/ 359 w 695"/>
              <a:gd name="T59" fmla="*/ 165 h 695"/>
              <a:gd name="T60" fmla="*/ 359 w 695"/>
              <a:gd name="T61" fmla="*/ 170 h 695"/>
              <a:gd name="T62" fmla="*/ 359 w 695"/>
              <a:gd name="T63" fmla="*/ 339 h 695"/>
              <a:gd name="T64" fmla="*/ 526 w 695"/>
              <a:gd name="T65" fmla="*/ 339 h 695"/>
              <a:gd name="T66" fmla="*/ 530 w 695"/>
              <a:gd name="T67" fmla="*/ 339 h 695"/>
              <a:gd name="T68" fmla="*/ 535 w 695"/>
              <a:gd name="T69" fmla="*/ 342 h 695"/>
              <a:gd name="T70" fmla="*/ 537 w 695"/>
              <a:gd name="T71" fmla="*/ 346 h 695"/>
              <a:gd name="T72" fmla="*/ 538 w 695"/>
              <a:gd name="T73" fmla="*/ 350 h 695"/>
              <a:gd name="T74" fmla="*/ 537 w 695"/>
              <a:gd name="T75" fmla="*/ 356 h 695"/>
              <a:gd name="T76" fmla="*/ 535 w 695"/>
              <a:gd name="T77" fmla="*/ 359 h 695"/>
              <a:gd name="T78" fmla="*/ 530 w 695"/>
              <a:gd name="T79" fmla="*/ 361 h 695"/>
              <a:gd name="T80" fmla="*/ 526 w 695"/>
              <a:gd name="T81" fmla="*/ 362 h 695"/>
              <a:gd name="T82" fmla="*/ 683 w 695"/>
              <a:gd name="T83" fmla="*/ 0 h 695"/>
              <a:gd name="T84" fmla="*/ 12 w 695"/>
              <a:gd name="T85" fmla="*/ 0 h 695"/>
              <a:gd name="T86" fmla="*/ 8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8 w 695"/>
              <a:gd name="T101" fmla="*/ 694 h 695"/>
              <a:gd name="T102" fmla="*/ 12 w 695"/>
              <a:gd name="T103" fmla="*/ 695 h 695"/>
              <a:gd name="T104" fmla="*/ 683 w 695"/>
              <a:gd name="T105" fmla="*/ 695 h 695"/>
              <a:gd name="T106" fmla="*/ 688 w 695"/>
              <a:gd name="T107" fmla="*/ 694 h 695"/>
              <a:gd name="T108" fmla="*/ 692 w 695"/>
              <a:gd name="T109" fmla="*/ 691 h 695"/>
              <a:gd name="T110" fmla="*/ 694 w 695"/>
              <a:gd name="T111" fmla="*/ 687 h 695"/>
              <a:gd name="T112" fmla="*/ 695 w 695"/>
              <a:gd name="T113" fmla="*/ 683 h 695"/>
              <a:gd name="T114" fmla="*/ 695 w 695"/>
              <a:gd name="T115" fmla="*/ 11 h 695"/>
              <a:gd name="T116" fmla="*/ 694 w 695"/>
              <a:gd name="T117" fmla="*/ 7 h 695"/>
              <a:gd name="T118" fmla="*/ 692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1837">
            <a:extLst>
              <a:ext uri="{FF2B5EF4-FFF2-40B4-BE49-F238E27FC236}">
                <a16:creationId xmlns:a16="http://schemas.microsoft.com/office/drawing/2014/main" id="{3F651127-BCFC-4BFF-9950-85D39F4BAF58}"/>
              </a:ext>
            </a:extLst>
          </p:cNvPr>
          <p:cNvSpPr>
            <a:spLocks noEditPoints="1"/>
          </p:cNvSpPr>
          <p:nvPr/>
        </p:nvSpPr>
        <p:spPr bwMode="auto">
          <a:xfrm>
            <a:off x="8787207" y="4255063"/>
            <a:ext cx="274638" cy="276225"/>
          </a:xfrm>
          <a:custGeom>
            <a:avLst/>
            <a:gdLst>
              <a:gd name="T0" fmla="*/ 526 w 695"/>
              <a:gd name="T1" fmla="*/ 362 h 695"/>
              <a:gd name="T2" fmla="*/ 359 w 695"/>
              <a:gd name="T3" fmla="*/ 362 h 695"/>
              <a:gd name="T4" fmla="*/ 359 w 695"/>
              <a:gd name="T5" fmla="*/ 531 h 695"/>
              <a:gd name="T6" fmla="*/ 359 w 695"/>
              <a:gd name="T7" fmla="*/ 537 h 695"/>
              <a:gd name="T8" fmla="*/ 356 w 695"/>
              <a:gd name="T9" fmla="*/ 540 h 695"/>
              <a:gd name="T10" fmla="*/ 353 w 695"/>
              <a:gd name="T11" fmla="*/ 542 h 695"/>
              <a:gd name="T12" fmla="*/ 348 w 695"/>
              <a:gd name="T13" fmla="*/ 543 h 695"/>
              <a:gd name="T14" fmla="*/ 343 w 695"/>
              <a:gd name="T15" fmla="*/ 542 h 695"/>
              <a:gd name="T16" fmla="*/ 339 w 695"/>
              <a:gd name="T17" fmla="*/ 540 h 695"/>
              <a:gd name="T18" fmla="*/ 337 w 695"/>
              <a:gd name="T19" fmla="*/ 537 h 695"/>
              <a:gd name="T20" fmla="*/ 336 w 695"/>
              <a:gd name="T21" fmla="*/ 531 h 695"/>
              <a:gd name="T22" fmla="*/ 336 w 695"/>
              <a:gd name="T23" fmla="*/ 362 h 695"/>
              <a:gd name="T24" fmla="*/ 164 w 695"/>
              <a:gd name="T25" fmla="*/ 362 h 695"/>
              <a:gd name="T26" fmla="*/ 158 w 695"/>
              <a:gd name="T27" fmla="*/ 361 h 695"/>
              <a:gd name="T28" fmla="*/ 155 w 695"/>
              <a:gd name="T29" fmla="*/ 359 h 695"/>
              <a:gd name="T30" fmla="*/ 153 w 695"/>
              <a:gd name="T31" fmla="*/ 356 h 695"/>
              <a:gd name="T32" fmla="*/ 152 w 695"/>
              <a:gd name="T33" fmla="*/ 350 h 695"/>
              <a:gd name="T34" fmla="*/ 153 w 695"/>
              <a:gd name="T35" fmla="*/ 346 h 695"/>
              <a:gd name="T36" fmla="*/ 155 w 695"/>
              <a:gd name="T37" fmla="*/ 342 h 695"/>
              <a:gd name="T38" fmla="*/ 158 w 695"/>
              <a:gd name="T39" fmla="*/ 339 h 695"/>
              <a:gd name="T40" fmla="*/ 164 w 695"/>
              <a:gd name="T41" fmla="*/ 339 h 695"/>
              <a:gd name="T42" fmla="*/ 336 w 695"/>
              <a:gd name="T43" fmla="*/ 339 h 695"/>
              <a:gd name="T44" fmla="*/ 336 w 695"/>
              <a:gd name="T45" fmla="*/ 170 h 695"/>
              <a:gd name="T46" fmla="*/ 337 w 695"/>
              <a:gd name="T47" fmla="*/ 165 h 695"/>
              <a:gd name="T48" fmla="*/ 339 w 695"/>
              <a:gd name="T49" fmla="*/ 161 h 695"/>
              <a:gd name="T50" fmla="*/ 343 w 695"/>
              <a:gd name="T51" fmla="*/ 159 h 695"/>
              <a:gd name="T52" fmla="*/ 348 w 695"/>
              <a:gd name="T53" fmla="*/ 158 h 695"/>
              <a:gd name="T54" fmla="*/ 353 w 695"/>
              <a:gd name="T55" fmla="*/ 159 h 695"/>
              <a:gd name="T56" fmla="*/ 356 w 695"/>
              <a:gd name="T57" fmla="*/ 161 h 695"/>
              <a:gd name="T58" fmla="*/ 359 w 695"/>
              <a:gd name="T59" fmla="*/ 165 h 695"/>
              <a:gd name="T60" fmla="*/ 359 w 695"/>
              <a:gd name="T61" fmla="*/ 170 h 695"/>
              <a:gd name="T62" fmla="*/ 359 w 695"/>
              <a:gd name="T63" fmla="*/ 339 h 695"/>
              <a:gd name="T64" fmla="*/ 526 w 695"/>
              <a:gd name="T65" fmla="*/ 339 h 695"/>
              <a:gd name="T66" fmla="*/ 530 w 695"/>
              <a:gd name="T67" fmla="*/ 339 h 695"/>
              <a:gd name="T68" fmla="*/ 535 w 695"/>
              <a:gd name="T69" fmla="*/ 342 h 695"/>
              <a:gd name="T70" fmla="*/ 537 w 695"/>
              <a:gd name="T71" fmla="*/ 346 h 695"/>
              <a:gd name="T72" fmla="*/ 538 w 695"/>
              <a:gd name="T73" fmla="*/ 350 h 695"/>
              <a:gd name="T74" fmla="*/ 537 w 695"/>
              <a:gd name="T75" fmla="*/ 356 h 695"/>
              <a:gd name="T76" fmla="*/ 535 w 695"/>
              <a:gd name="T77" fmla="*/ 359 h 695"/>
              <a:gd name="T78" fmla="*/ 530 w 695"/>
              <a:gd name="T79" fmla="*/ 361 h 695"/>
              <a:gd name="T80" fmla="*/ 526 w 695"/>
              <a:gd name="T81" fmla="*/ 362 h 695"/>
              <a:gd name="T82" fmla="*/ 683 w 695"/>
              <a:gd name="T83" fmla="*/ 0 h 695"/>
              <a:gd name="T84" fmla="*/ 12 w 695"/>
              <a:gd name="T85" fmla="*/ 0 h 695"/>
              <a:gd name="T86" fmla="*/ 8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8 w 695"/>
              <a:gd name="T101" fmla="*/ 694 h 695"/>
              <a:gd name="T102" fmla="*/ 12 w 695"/>
              <a:gd name="T103" fmla="*/ 695 h 695"/>
              <a:gd name="T104" fmla="*/ 683 w 695"/>
              <a:gd name="T105" fmla="*/ 695 h 695"/>
              <a:gd name="T106" fmla="*/ 688 w 695"/>
              <a:gd name="T107" fmla="*/ 694 h 695"/>
              <a:gd name="T108" fmla="*/ 692 w 695"/>
              <a:gd name="T109" fmla="*/ 691 h 695"/>
              <a:gd name="T110" fmla="*/ 694 w 695"/>
              <a:gd name="T111" fmla="*/ 687 h 695"/>
              <a:gd name="T112" fmla="*/ 695 w 695"/>
              <a:gd name="T113" fmla="*/ 683 h 695"/>
              <a:gd name="T114" fmla="*/ 695 w 695"/>
              <a:gd name="T115" fmla="*/ 11 h 695"/>
              <a:gd name="T116" fmla="*/ 694 w 695"/>
              <a:gd name="T117" fmla="*/ 7 h 695"/>
              <a:gd name="T118" fmla="*/ 692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1837">
            <a:extLst>
              <a:ext uri="{FF2B5EF4-FFF2-40B4-BE49-F238E27FC236}">
                <a16:creationId xmlns:a16="http://schemas.microsoft.com/office/drawing/2014/main" id="{A49F85EC-9AA5-4D2C-87DB-D2FB1D23F4F4}"/>
              </a:ext>
            </a:extLst>
          </p:cNvPr>
          <p:cNvSpPr>
            <a:spLocks noEditPoints="1"/>
          </p:cNvSpPr>
          <p:nvPr/>
        </p:nvSpPr>
        <p:spPr bwMode="auto">
          <a:xfrm>
            <a:off x="9900044" y="5735010"/>
            <a:ext cx="274638" cy="276225"/>
          </a:xfrm>
          <a:custGeom>
            <a:avLst/>
            <a:gdLst>
              <a:gd name="T0" fmla="*/ 526 w 695"/>
              <a:gd name="T1" fmla="*/ 362 h 695"/>
              <a:gd name="T2" fmla="*/ 359 w 695"/>
              <a:gd name="T3" fmla="*/ 362 h 695"/>
              <a:gd name="T4" fmla="*/ 359 w 695"/>
              <a:gd name="T5" fmla="*/ 531 h 695"/>
              <a:gd name="T6" fmla="*/ 359 w 695"/>
              <a:gd name="T7" fmla="*/ 537 h 695"/>
              <a:gd name="T8" fmla="*/ 356 w 695"/>
              <a:gd name="T9" fmla="*/ 540 h 695"/>
              <a:gd name="T10" fmla="*/ 353 w 695"/>
              <a:gd name="T11" fmla="*/ 542 h 695"/>
              <a:gd name="T12" fmla="*/ 348 w 695"/>
              <a:gd name="T13" fmla="*/ 543 h 695"/>
              <a:gd name="T14" fmla="*/ 343 w 695"/>
              <a:gd name="T15" fmla="*/ 542 h 695"/>
              <a:gd name="T16" fmla="*/ 339 w 695"/>
              <a:gd name="T17" fmla="*/ 540 h 695"/>
              <a:gd name="T18" fmla="*/ 337 w 695"/>
              <a:gd name="T19" fmla="*/ 537 h 695"/>
              <a:gd name="T20" fmla="*/ 336 w 695"/>
              <a:gd name="T21" fmla="*/ 531 h 695"/>
              <a:gd name="T22" fmla="*/ 336 w 695"/>
              <a:gd name="T23" fmla="*/ 362 h 695"/>
              <a:gd name="T24" fmla="*/ 164 w 695"/>
              <a:gd name="T25" fmla="*/ 362 h 695"/>
              <a:gd name="T26" fmla="*/ 158 w 695"/>
              <a:gd name="T27" fmla="*/ 361 h 695"/>
              <a:gd name="T28" fmla="*/ 155 w 695"/>
              <a:gd name="T29" fmla="*/ 359 h 695"/>
              <a:gd name="T30" fmla="*/ 153 w 695"/>
              <a:gd name="T31" fmla="*/ 356 h 695"/>
              <a:gd name="T32" fmla="*/ 152 w 695"/>
              <a:gd name="T33" fmla="*/ 350 h 695"/>
              <a:gd name="T34" fmla="*/ 153 w 695"/>
              <a:gd name="T35" fmla="*/ 346 h 695"/>
              <a:gd name="T36" fmla="*/ 155 w 695"/>
              <a:gd name="T37" fmla="*/ 342 h 695"/>
              <a:gd name="T38" fmla="*/ 158 w 695"/>
              <a:gd name="T39" fmla="*/ 339 h 695"/>
              <a:gd name="T40" fmla="*/ 164 w 695"/>
              <a:gd name="T41" fmla="*/ 339 h 695"/>
              <a:gd name="T42" fmla="*/ 336 w 695"/>
              <a:gd name="T43" fmla="*/ 339 h 695"/>
              <a:gd name="T44" fmla="*/ 336 w 695"/>
              <a:gd name="T45" fmla="*/ 170 h 695"/>
              <a:gd name="T46" fmla="*/ 337 w 695"/>
              <a:gd name="T47" fmla="*/ 165 h 695"/>
              <a:gd name="T48" fmla="*/ 339 w 695"/>
              <a:gd name="T49" fmla="*/ 161 h 695"/>
              <a:gd name="T50" fmla="*/ 343 w 695"/>
              <a:gd name="T51" fmla="*/ 159 h 695"/>
              <a:gd name="T52" fmla="*/ 348 w 695"/>
              <a:gd name="T53" fmla="*/ 158 h 695"/>
              <a:gd name="T54" fmla="*/ 353 w 695"/>
              <a:gd name="T55" fmla="*/ 159 h 695"/>
              <a:gd name="T56" fmla="*/ 356 w 695"/>
              <a:gd name="T57" fmla="*/ 161 h 695"/>
              <a:gd name="T58" fmla="*/ 359 w 695"/>
              <a:gd name="T59" fmla="*/ 165 h 695"/>
              <a:gd name="T60" fmla="*/ 359 w 695"/>
              <a:gd name="T61" fmla="*/ 170 h 695"/>
              <a:gd name="T62" fmla="*/ 359 w 695"/>
              <a:gd name="T63" fmla="*/ 339 h 695"/>
              <a:gd name="T64" fmla="*/ 526 w 695"/>
              <a:gd name="T65" fmla="*/ 339 h 695"/>
              <a:gd name="T66" fmla="*/ 530 w 695"/>
              <a:gd name="T67" fmla="*/ 339 h 695"/>
              <a:gd name="T68" fmla="*/ 535 w 695"/>
              <a:gd name="T69" fmla="*/ 342 h 695"/>
              <a:gd name="T70" fmla="*/ 537 w 695"/>
              <a:gd name="T71" fmla="*/ 346 h 695"/>
              <a:gd name="T72" fmla="*/ 538 w 695"/>
              <a:gd name="T73" fmla="*/ 350 h 695"/>
              <a:gd name="T74" fmla="*/ 537 w 695"/>
              <a:gd name="T75" fmla="*/ 356 h 695"/>
              <a:gd name="T76" fmla="*/ 535 w 695"/>
              <a:gd name="T77" fmla="*/ 359 h 695"/>
              <a:gd name="T78" fmla="*/ 530 w 695"/>
              <a:gd name="T79" fmla="*/ 361 h 695"/>
              <a:gd name="T80" fmla="*/ 526 w 695"/>
              <a:gd name="T81" fmla="*/ 362 h 695"/>
              <a:gd name="T82" fmla="*/ 683 w 695"/>
              <a:gd name="T83" fmla="*/ 0 h 695"/>
              <a:gd name="T84" fmla="*/ 12 w 695"/>
              <a:gd name="T85" fmla="*/ 0 h 695"/>
              <a:gd name="T86" fmla="*/ 8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8 w 695"/>
              <a:gd name="T101" fmla="*/ 694 h 695"/>
              <a:gd name="T102" fmla="*/ 12 w 695"/>
              <a:gd name="T103" fmla="*/ 695 h 695"/>
              <a:gd name="T104" fmla="*/ 683 w 695"/>
              <a:gd name="T105" fmla="*/ 695 h 695"/>
              <a:gd name="T106" fmla="*/ 688 w 695"/>
              <a:gd name="T107" fmla="*/ 694 h 695"/>
              <a:gd name="T108" fmla="*/ 692 w 695"/>
              <a:gd name="T109" fmla="*/ 691 h 695"/>
              <a:gd name="T110" fmla="*/ 694 w 695"/>
              <a:gd name="T111" fmla="*/ 687 h 695"/>
              <a:gd name="T112" fmla="*/ 695 w 695"/>
              <a:gd name="T113" fmla="*/ 683 h 695"/>
              <a:gd name="T114" fmla="*/ 695 w 695"/>
              <a:gd name="T115" fmla="*/ 11 h 695"/>
              <a:gd name="T116" fmla="*/ 694 w 695"/>
              <a:gd name="T117" fmla="*/ 7 h 695"/>
              <a:gd name="T118" fmla="*/ 692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526" y="362"/>
                </a:moveTo>
                <a:lnTo>
                  <a:pt x="359" y="362"/>
                </a:lnTo>
                <a:lnTo>
                  <a:pt x="359" y="531"/>
                </a:lnTo>
                <a:lnTo>
                  <a:pt x="359" y="537"/>
                </a:lnTo>
                <a:lnTo>
                  <a:pt x="356" y="540"/>
                </a:lnTo>
                <a:lnTo>
                  <a:pt x="353" y="542"/>
                </a:lnTo>
                <a:lnTo>
                  <a:pt x="348" y="543"/>
                </a:lnTo>
                <a:lnTo>
                  <a:pt x="343" y="542"/>
                </a:lnTo>
                <a:lnTo>
                  <a:pt x="339" y="540"/>
                </a:lnTo>
                <a:lnTo>
                  <a:pt x="337" y="537"/>
                </a:lnTo>
                <a:lnTo>
                  <a:pt x="336" y="531"/>
                </a:lnTo>
                <a:lnTo>
                  <a:pt x="336" y="362"/>
                </a:lnTo>
                <a:lnTo>
                  <a:pt x="164" y="362"/>
                </a:lnTo>
                <a:lnTo>
                  <a:pt x="158" y="361"/>
                </a:lnTo>
                <a:lnTo>
                  <a:pt x="155" y="359"/>
                </a:lnTo>
                <a:lnTo>
                  <a:pt x="153" y="356"/>
                </a:lnTo>
                <a:lnTo>
                  <a:pt x="152" y="350"/>
                </a:lnTo>
                <a:lnTo>
                  <a:pt x="153" y="346"/>
                </a:lnTo>
                <a:lnTo>
                  <a:pt x="155" y="342"/>
                </a:lnTo>
                <a:lnTo>
                  <a:pt x="158" y="339"/>
                </a:lnTo>
                <a:lnTo>
                  <a:pt x="164" y="339"/>
                </a:lnTo>
                <a:lnTo>
                  <a:pt x="336" y="339"/>
                </a:lnTo>
                <a:lnTo>
                  <a:pt x="336" y="170"/>
                </a:lnTo>
                <a:lnTo>
                  <a:pt x="337" y="165"/>
                </a:lnTo>
                <a:lnTo>
                  <a:pt x="339" y="161"/>
                </a:lnTo>
                <a:lnTo>
                  <a:pt x="343" y="159"/>
                </a:lnTo>
                <a:lnTo>
                  <a:pt x="348" y="158"/>
                </a:lnTo>
                <a:lnTo>
                  <a:pt x="353" y="159"/>
                </a:lnTo>
                <a:lnTo>
                  <a:pt x="356" y="161"/>
                </a:lnTo>
                <a:lnTo>
                  <a:pt x="359" y="165"/>
                </a:lnTo>
                <a:lnTo>
                  <a:pt x="359" y="170"/>
                </a:lnTo>
                <a:lnTo>
                  <a:pt x="359" y="339"/>
                </a:lnTo>
                <a:lnTo>
                  <a:pt x="526" y="339"/>
                </a:lnTo>
                <a:lnTo>
                  <a:pt x="530" y="339"/>
                </a:lnTo>
                <a:lnTo>
                  <a:pt x="535" y="342"/>
                </a:lnTo>
                <a:lnTo>
                  <a:pt x="537" y="346"/>
                </a:lnTo>
                <a:lnTo>
                  <a:pt x="538" y="350"/>
                </a:lnTo>
                <a:lnTo>
                  <a:pt x="537" y="356"/>
                </a:lnTo>
                <a:lnTo>
                  <a:pt x="535" y="359"/>
                </a:lnTo>
                <a:lnTo>
                  <a:pt x="530" y="361"/>
                </a:lnTo>
                <a:lnTo>
                  <a:pt x="526" y="362"/>
                </a:lnTo>
                <a:close/>
                <a:moveTo>
                  <a:pt x="683" y="0"/>
                </a:moveTo>
                <a:lnTo>
                  <a:pt x="12" y="0"/>
                </a:lnTo>
                <a:lnTo>
                  <a:pt x="8" y="1"/>
                </a:lnTo>
                <a:lnTo>
                  <a:pt x="4" y="3"/>
                </a:lnTo>
                <a:lnTo>
                  <a:pt x="1" y="7"/>
                </a:lnTo>
                <a:lnTo>
                  <a:pt x="0" y="11"/>
                </a:lnTo>
                <a:lnTo>
                  <a:pt x="0" y="683"/>
                </a:lnTo>
                <a:lnTo>
                  <a:pt x="1" y="687"/>
                </a:lnTo>
                <a:lnTo>
                  <a:pt x="4" y="691"/>
                </a:lnTo>
                <a:lnTo>
                  <a:pt x="8" y="694"/>
                </a:lnTo>
                <a:lnTo>
                  <a:pt x="12" y="695"/>
                </a:lnTo>
                <a:lnTo>
                  <a:pt x="683" y="695"/>
                </a:lnTo>
                <a:lnTo>
                  <a:pt x="688" y="694"/>
                </a:lnTo>
                <a:lnTo>
                  <a:pt x="692" y="691"/>
                </a:lnTo>
                <a:lnTo>
                  <a:pt x="694" y="687"/>
                </a:lnTo>
                <a:lnTo>
                  <a:pt x="695" y="683"/>
                </a:lnTo>
                <a:lnTo>
                  <a:pt x="695" y="11"/>
                </a:lnTo>
                <a:lnTo>
                  <a:pt x="694" y="7"/>
                </a:lnTo>
                <a:lnTo>
                  <a:pt x="692"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1839">
            <a:extLst>
              <a:ext uri="{FF2B5EF4-FFF2-40B4-BE49-F238E27FC236}">
                <a16:creationId xmlns:a16="http://schemas.microsoft.com/office/drawing/2014/main" id="{608DE2EA-3653-4CA3-9596-855026FA1FEB}"/>
              </a:ext>
            </a:extLst>
          </p:cNvPr>
          <p:cNvSpPr>
            <a:spLocks noEditPoints="1"/>
          </p:cNvSpPr>
          <p:nvPr/>
        </p:nvSpPr>
        <p:spPr bwMode="auto">
          <a:xfrm>
            <a:off x="11058919" y="5251729"/>
            <a:ext cx="276225" cy="276225"/>
          </a:xfrm>
          <a:custGeom>
            <a:avLst/>
            <a:gdLst>
              <a:gd name="T0" fmla="*/ 488 w 695"/>
              <a:gd name="T1" fmla="*/ 471 h 695"/>
              <a:gd name="T2" fmla="*/ 490 w 695"/>
              <a:gd name="T3" fmla="*/ 475 h 695"/>
              <a:gd name="T4" fmla="*/ 491 w 695"/>
              <a:gd name="T5" fmla="*/ 479 h 695"/>
              <a:gd name="T6" fmla="*/ 490 w 695"/>
              <a:gd name="T7" fmla="*/ 484 h 695"/>
              <a:gd name="T8" fmla="*/ 488 w 695"/>
              <a:gd name="T9" fmla="*/ 487 h 695"/>
              <a:gd name="T10" fmla="*/ 483 w 695"/>
              <a:gd name="T11" fmla="*/ 490 h 695"/>
              <a:gd name="T12" fmla="*/ 479 w 695"/>
              <a:gd name="T13" fmla="*/ 490 h 695"/>
              <a:gd name="T14" fmla="*/ 475 w 695"/>
              <a:gd name="T15" fmla="*/ 490 h 695"/>
              <a:gd name="T16" fmla="*/ 471 w 695"/>
              <a:gd name="T17" fmla="*/ 487 h 695"/>
              <a:gd name="T18" fmla="*/ 348 w 695"/>
              <a:gd name="T19" fmla="*/ 365 h 695"/>
              <a:gd name="T20" fmla="*/ 225 w 695"/>
              <a:gd name="T21" fmla="*/ 487 h 695"/>
              <a:gd name="T22" fmla="*/ 221 w 695"/>
              <a:gd name="T23" fmla="*/ 490 h 695"/>
              <a:gd name="T24" fmla="*/ 216 w 695"/>
              <a:gd name="T25" fmla="*/ 490 h 695"/>
              <a:gd name="T26" fmla="*/ 212 w 695"/>
              <a:gd name="T27" fmla="*/ 490 h 695"/>
              <a:gd name="T28" fmla="*/ 207 w 695"/>
              <a:gd name="T29" fmla="*/ 487 h 695"/>
              <a:gd name="T30" fmla="*/ 205 w 695"/>
              <a:gd name="T31" fmla="*/ 483 h 695"/>
              <a:gd name="T32" fmla="*/ 204 w 695"/>
              <a:gd name="T33" fmla="*/ 478 h 695"/>
              <a:gd name="T34" fmla="*/ 205 w 695"/>
              <a:gd name="T35" fmla="*/ 474 h 695"/>
              <a:gd name="T36" fmla="*/ 207 w 695"/>
              <a:gd name="T37" fmla="*/ 471 h 695"/>
              <a:gd name="T38" fmla="*/ 331 w 695"/>
              <a:gd name="T39" fmla="*/ 347 h 695"/>
              <a:gd name="T40" fmla="*/ 207 w 695"/>
              <a:gd name="T41" fmla="*/ 223 h 695"/>
              <a:gd name="T42" fmla="*/ 205 w 695"/>
              <a:gd name="T43" fmla="*/ 220 h 695"/>
              <a:gd name="T44" fmla="*/ 204 w 695"/>
              <a:gd name="T45" fmla="*/ 215 h 695"/>
              <a:gd name="T46" fmla="*/ 205 w 695"/>
              <a:gd name="T47" fmla="*/ 211 h 695"/>
              <a:gd name="T48" fmla="*/ 207 w 695"/>
              <a:gd name="T49" fmla="*/ 207 h 695"/>
              <a:gd name="T50" fmla="*/ 212 w 695"/>
              <a:gd name="T51" fmla="*/ 204 h 695"/>
              <a:gd name="T52" fmla="*/ 216 w 695"/>
              <a:gd name="T53" fmla="*/ 203 h 695"/>
              <a:gd name="T54" fmla="*/ 221 w 695"/>
              <a:gd name="T55" fmla="*/ 204 h 695"/>
              <a:gd name="T56" fmla="*/ 224 w 695"/>
              <a:gd name="T57" fmla="*/ 207 h 695"/>
              <a:gd name="T58" fmla="*/ 348 w 695"/>
              <a:gd name="T59" fmla="*/ 330 h 695"/>
              <a:gd name="T60" fmla="*/ 471 w 695"/>
              <a:gd name="T61" fmla="*/ 207 h 695"/>
              <a:gd name="T62" fmla="*/ 475 w 695"/>
              <a:gd name="T63" fmla="*/ 204 h 695"/>
              <a:gd name="T64" fmla="*/ 479 w 695"/>
              <a:gd name="T65" fmla="*/ 203 h 695"/>
              <a:gd name="T66" fmla="*/ 483 w 695"/>
              <a:gd name="T67" fmla="*/ 204 h 695"/>
              <a:gd name="T68" fmla="*/ 488 w 695"/>
              <a:gd name="T69" fmla="*/ 207 h 695"/>
              <a:gd name="T70" fmla="*/ 490 w 695"/>
              <a:gd name="T71" fmla="*/ 211 h 695"/>
              <a:gd name="T72" fmla="*/ 491 w 695"/>
              <a:gd name="T73" fmla="*/ 215 h 695"/>
              <a:gd name="T74" fmla="*/ 490 w 695"/>
              <a:gd name="T75" fmla="*/ 220 h 695"/>
              <a:gd name="T76" fmla="*/ 488 w 695"/>
              <a:gd name="T77" fmla="*/ 223 h 695"/>
              <a:gd name="T78" fmla="*/ 364 w 695"/>
              <a:gd name="T79" fmla="*/ 347 h 695"/>
              <a:gd name="T80" fmla="*/ 488 w 695"/>
              <a:gd name="T81" fmla="*/ 471 h 695"/>
              <a:gd name="T82" fmla="*/ 683 w 695"/>
              <a:gd name="T83" fmla="*/ 0 h 695"/>
              <a:gd name="T84" fmla="*/ 12 w 695"/>
              <a:gd name="T85" fmla="*/ 0 h 695"/>
              <a:gd name="T86" fmla="*/ 7 w 695"/>
              <a:gd name="T87" fmla="*/ 1 h 695"/>
              <a:gd name="T88" fmla="*/ 4 w 695"/>
              <a:gd name="T89" fmla="*/ 3 h 695"/>
              <a:gd name="T90" fmla="*/ 1 w 695"/>
              <a:gd name="T91" fmla="*/ 7 h 695"/>
              <a:gd name="T92" fmla="*/ 0 w 695"/>
              <a:gd name="T93" fmla="*/ 11 h 695"/>
              <a:gd name="T94" fmla="*/ 0 w 695"/>
              <a:gd name="T95" fmla="*/ 683 h 695"/>
              <a:gd name="T96" fmla="*/ 1 w 695"/>
              <a:gd name="T97" fmla="*/ 687 h 695"/>
              <a:gd name="T98" fmla="*/ 4 w 695"/>
              <a:gd name="T99" fmla="*/ 691 h 695"/>
              <a:gd name="T100" fmla="*/ 7 w 695"/>
              <a:gd name="T101" fmla="*/ 694 h 695"/>
              <a:gd name="T102" fmla="*/ 12 w 695"/>
              <a:gd name="T103" fmla="*/ 695 h 695"/>
              <a:gd name="T104" fmla="*/ 683 w 695"/>
              <a:gd name="T105" fmla="*/ 695 h 695"/>
              <a:gd name="T106" fmla="*/ 688 w 695"/>
              <a:gd name="T107" fmla="*/ 694 h 695"/>
              <a:gd name="T108" fmla="*/ 691 w 695"/>
              <a:gd name="T109" fmla="*/ 691 h 695"/>
              <a:gd name="T110" fmla="*/ 694 w 695"/>
              <a:gd name="T111" fmla="*/ 687 h 695"/>
              <a:gd name="T112" fmla="*/ 695 w 695"/>
              <a:gd name="T113" fmla="*/ 683 h 695"/>
              <a:gd name="T114" fmla="*/ 695 w 695"/>
              <a:gd name="T115" fmla="*/ 11 h 695"/>
              <a:gd name="T116" fmla="*/ 694 w 695"/>
              <a:gd name="T117" fmla="*/ 7 h 695"/>
              <a:gd name="T118" fmla="*/ 691 w 695"/>
              <a:gd name="T119" fmla="*/ 3 h 695"/>
              <a:gd name="T120" fmla="*/ 688 w 695"/>
              <a:gd name="T121" fmla="*/ 1 h 695"/>
              <a:gd name="T122" fmla="*/ 683 w 695"/>
              <a:gd name="T123" fmla="*/ 0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5" h="695">
                <a:moveTo>
                  <a:pt x="488" y="471"/>
                </a:moveTo>
                <a:lnTo>
                  <a:pt x="490" y="475"/>
                </a:lnTo>
                <a:lnTo>
                  <a:pt x="491" y="479"/>
                </a:lnTo>
                <a:lnTo>
                  <a:pt x="490" y="484"/>
                </a:lnTo>
                <a:lnTo>
                  <a:pt x="488" y="487"/>
                </a:lnTo>
                <a:lnTo>
                  <a:pt x="483" y="490"/>
                </a:lnTo>
                <a:lnTo>
                  <a:pt x="479" y="490"/>
                </a:lnTo>
                <a:lnTo>
                  <a:pt x="475" y="490"/>
                </a:lnTo>
                <a:lnTo>
                  <a:pt x="471" y="487"/>
                </a:lnTo>
                <a:lnTo>
                  <a:pt x="348" y="365"/>
                </a:lnTo>
                <a:lnTo>
                  <a:pt x="225" y="487"/>
                </a:lnTo>
                <a:lnTo>
                  <a:pt x="221" y="490"/>
                </a:lnTo>
                <a:lnTo>
                  <a:pt x="216" y="490"/>
                </a:lnTo>
                <a:lnTo>
                  <a:pt x="212" y="490"/>
                </a:lnTo>
                <a:lnTo>
                  <a:pt x="207" y="487"/>
                </a:lnTo>
                <a:lnTo>
                  <a:pt x="205" y="483"/>
                </a:lnTo>
                <a:lnTo>
                  <a:pt x="204" y="478"/>
                </a:lnTo>
                <a:lnTo>
                  <a:pt x="205" y="474"/>
                </a:lnTo>
                <a:lnTo>
                  <a:pt x="207" y="471"/>
                </a:lnTo>
                <a:lnTo>
                  <a:pt x="331" y="347"/>
                </a:lnTo>
                <a:lnTo>
                  <a:pt x="207" y="223"/>
                </a:lnTo>
                <a:lnTo>
                  <a:pt x="205" y="220"/>
                </a:lnTo>
                <a:lnTo>
                  <a:pt x="204" y="215"/>
                </a:lnTo>
                <a:lnTo>
                  <a:pt x="205" y="211"/>
                </a:lnTo>
                <a:lnTo>
                  <a:pt x="207" y="207"/>
                </a:lnTo>
                <a:lnTo>
                  <a:pt x="212" y="204"/>
                </a:lnTo>
                <a:lnTo>
                  <a:pt x="216" y="203"/>
                </a:lnTo>
                <a:lnTo>
                  <a:pt x="221" y="204"/>
                </a:lnTo>
                <a:lnTo>
                  <a:pt x="224" y="207"/>
                </a:lnTo>
                <a:lnTo>
                  <a:pt x="348" y="330"/>
                </a:lnTo>
                <a:lnTo>
                  <a:pt x="471" y="207"/>
                </a:lnTo>
                <a:lnTo>
                  <a:pt x="475" y="204"/>
                </a:lnTo>
                <a:lnTo>
                  <a:pt x="479" y="203"/>
                </a:lnTo>
                <a:lnTo>
                  <a:pt x="483" y="204"/>
                </a:lnTo>
                <a:lnTo>
                  <a:pt x="488" y="207"/>
                </a:lnTo>
                <a:lnTo>
                  <a:pt x="490" y="211"/>
                </a:lnTo>
                <a:lnTo>
                  <a:pt x="491" y="215"/>
                </a:lnTo>
                <a:lnTo>
                  <a:pt x="490" y="220"/>
                </a:lnTo>
                <a:lnTo>
                  <a:pt x="488" y="223"/>
                </a:lnTo>
                <a:lnTo>
                  <a:pt x="364" y="347"/>
                </a:lnTo>
                <a:lnTo>
                  <a:pt x="488" y="471"/>
                </a:lnTo>
                <a:close/>
                <a:moveTo>
                  <a:pt x="683" y="0"/>
                </a:moveTo>
                <a:lnTo>
                  <a:pt x="12" y="0"/>
                </a:lnTo>
                <a:lnTo>
                  <a:pt x="7" y="1"/>
                </a:lnTo>
                <a:lnTo>
                  <a:pt x="4" y="3"/>
                </a:lnTo>
                <a:lnTo>
                  <a:pt x="1" y="7"/>
                </a:lnTo>
                <a:lnTo>
                  <a:pt x="0" y="11"/>
                </a:lnTo>
                <a:lnTo>
                  <a:pt x="0" y="683"/>
                </a:lnTo>
                <a:lnTo>
                  <a:pt x="1" y="687"/>
                </a:lnTo>
                <a:lnTo>
                  <a:pt x="4" y="691"/>
                </a:lnTo>
                <a:lnTo>
                  <a:pt x="7" y="694"/>
                </a:lnTo>
                <a:lnTo>
                  <a:pt x="12" y="695"/>
                </a:lnTo>
                <a:lnTo>
                  <a:pt x="683" y="695"/>
                </a:lnTo>
                <a:lnTo>
                  <a:pt x="688" y="694"/>
                </a:lnTo>
                <a:lnTo>
                  <a:pt x="691" y="691"/>
                </a:lnTo>
                <a:lnTo>
                  <a:pt x="694" y="687"/>
                </a:lnTo>
                <a:lnTo>
                  <a:pt x="695" y="683"/>
                </a:lnTo>
                <a:lnTo>
                  <a:pt x="695" y="11"/>
                </a:lnTo>
                <a:lnTo>
                  <a:pt x="694" y="7"/>
                </a:lnTo>
                <a:lnTo>
                  <a:pt x="691" y="3"/>
                </a:lnTo>
                <a:lnTo>
                  <a:pt x="688" y="1"/>
                </a:lnTo>
                <a:lnTo>
                  <a:pt x="683" y="0"/>
                </a:lnTo>
                <a:close/>
              </a:path>
            </a:pathLst>
          </a:custGeom>
          <a:solidFill>
            <a:srgbClr val="6261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983682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5">
            <a:extLst>
              <a:ext uri="{FF2B5EF4-FFF2-40B4-BE49-F238E27FC236}">
                <a16:creationId xmlns:a16="http://schemas.microsoft.com/office/drawing/2014/main" id="{DD944999-68FD-4D61-BC28-9993FCB31D0A}"/>
              </a:ext>
            </a:extLst>
          </p:cNvPr>
          <p:cNvGrpSpPr/>
          <p:nvPr/>
        </p:nvGrpSpPr>
        <p:grpSpPr>
          <a:xfrm>
            <a:off x="1335656" y="145361"/>
            <a:ext cx="9520688" cy="6567279"/>
            <a:chOff x="192656" y="147681"/>
            <a:chExt cx="9520688" cy="6567279"/>
          </a:xfrm>
        </p:grpSpPr>
        <p:grpSp>
          <p:nvGrpSpPr>
            <p:cNvPr id="9" name="Group 68">
              <a:extLst>
                <a:ext uri="{FF2B5EF4-FFF2-40B4-BE49-F238E27FC236}">
                  <a16:creationId xmlns:a16="http://schemas.microsoft.com/office/drawing/2014/main" id="{B3E5FEBD-9861-4CAB-830E-99CFE2F539F0}"/>
                </a:ext>
              </a:extLst>
            </p:cNvPr>
            <p:cNvGrpSpPr/>
            <p:nvPr/>
          </p:nvGrpSpPr>
          <p:grpSpPr>
            <a:xfrm>
              <a:off x="192656" y="152322"/>
              <a:ext cx="140381" cy="6562638"/>
              <a:chOff x="192656" y="152322"/>
              <a:chExt cx="140381" cy="6562638"/>
            </a:xfrm>
          </p:grpSpPr>
          <p:sp>
            <p:nvSpPr>
              <p:cNvPr id="106" name="Freeform: Shape 2">
                <a:extLst>
                  <a:ext uri="{FF2B5EF4-FFF2-40B4-BE49-F238E27FC236}">
                    <a16:creationId xmlns:a16="http://schemas.microsoft.com/office/drawing/2014/main" id="{E871CB8F-17FC-468E-BC82-9AD8092FCA5E}"/>
                  </a:ext>
                </a:extLst>
              </p:cNvPr>
              <p:cNvSpPr/>
              <p:nvPr/>
            </p:nvSpPr>
            <p:spPr>
              <a:xfrm flipV="1">
                <a:off x="192656" y="6574579"/>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7" name="Freeform: Shape 11">
                <a:extLst>
                  <a:ext uri="{FF2B5EF4-FFF2-40B4-BE49-F238E27FC236}">
                    <a16:creationId xmlns:a16="http://schemas.microsoft.com/office/drawing/2014/main" id="{34D6ADE2-3333-46AC-8527-A771F667816C}"/>
                  </a:ext>
                </a:extLst>
              </p:cNvPr>
              <p:cNvSpPr/>
              <p:nvPr/>
            </p:nvSpPr>
            <p:spPr>
              <a:xfrm flipV="1">
                <a:off x="192656" y="6306984"/>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8" name="Freeform: Shape 19">
                <a:extLst>
                  <a:ext uri="{FF2B5EF4-FFF2-40B4-BE49-F238E27FC236}">
                    <a16:creationId xmlns:a16="http://schemas.microsoft.com/office/drawing/2014/main" id="{90815204-8824-49C0-AE21-B9C2D77E539C}"/>
                  </a:ext>
                </a:extLst>
              </p:cNvPr>
              <p:cNvSpPr/>
              <p:nvPr/>
            </p:nvSpPr>
            <p:spPr>
              <a:xfrm flipV="1">
                <a:off x="192656" y="6039390"/>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9" name="Freeform: Shape 26">
                <a:extLst>
                  <a:ext uri="{FF2B5EF4-FFF2-40B4-BE49-F238E27FC236}">
                    <a16:creationId xmlns:a16="http://schemas.microsoft.com/office/drawing/2014/main" id="{FC6FC0AE-8BC2-45EA-B76F-1AEEFEE79A35}"/>
                  </a:ext>
                </a:extLst>
              </p:cNvPr>
              <p:cNvSpPr/>
              <p:nvPr/>
            </p:nvSpPr>
            <p:spPr>
              <a:xfrm flipV="1">
                <a:off x="192656" y="5771796"/>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0" name="Freeform: Shape 32">
                <a:extLst>
                  <a:ext uri="{FF2B5EF4-FFF2-40B4-BE49-F238E27FC236}">
                    <a16:creationId xmlns:a16="http://schemas.microsoft.com/office/drawing/2014/main" id="{A4979C36-3EE4-4BFD-BB9E-3A433083D1A7}"/>
                  </a:ext>
                </a:extLst>
              </p:cNvPr>
              <p:cNvSpPr/>
              <p:nvPr/>
            </p:nvSpPr>
            <p:spPr>
              <a:xfrm flipV="1">
                <a:off x="192656" y="5504202"/>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1" name="Freeform: Shape 37">
                <a:extLst>
                  <a:ext uri="{FF2B5EF4-FFF2-40B4-BE49-F238E27FC236}">
                    <a16:creationId xmlns:a16="http://schemas.microsoft.com/office/drawing/2014/main" id="{589F9B1C-8C14-4DD9-9C2E-FD41B89A8116}"/>
                  </a:ext>
                </a:extLst>
              </p:cNvPr>
              <p:cNvSpPr/>
              <p:nvPr/>
            </p:nvSpPr>
            <p:spPr>
              <a:xfrm flipV="1">
                <a:off x="192656" y="5236608"/>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2" name="Freeform: Shape 41">
                <a:extLst>
                  <a:ext uri="{FF2B5EF4-FFF2-40B4-BE49-F238E27FC236}">
                    <a16:creationId xmlns:a16="http://schemas.microsoft.com/office/drawing/2014/main" id="{DEFAE974-F80D-4982-8025-04C9B4389343}"/>
                  </a:ext>
                </a:extLst>
              </p:cNvPr>
              <p:cNvSpPr/>
              <p:nvPr/>
            </p:nvSpPr>
            <p:spPr>
              <a:xfrm flipV="1">
                <a:off x="192656" y="4969014"/>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3" name="Freeform: Shape 44">
                <a:extLst>
                  <a:ext uri="{FF2B5EF4-FFF2-40B4-BE49-F238E27FC236}">
                    <a16:creationId xmlns:a16="http://schemas.microsoft.com/office/drawing/2014/main" id="{722EF456-95CF-4BE4-AF2C-6CBC3F7FD648}"/>
                  </a:ext>
                </a:extLst>
              </p:cNvPr>
              <p:cNvSpPr/>
              <p:nvPr/>
            </p:nvSpPr>
            <p:spPr>
              <a:xfrm flipV="1">
                <a:off x="192656" y="4701420"/>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4" name="Freeform: Shape 46">
                <a:extLst>
                  <a:ext uri="{FF2B5EF4-FFF2-40B4-BE49-F238E27FC236}">
                    <a16:creationId xmlns:a16="http://schemas.microsoft.com/office/drawing/2014/main" id="{B4DECF7C-A8E4-4712-BB51-A0B3E45725C7}"/>
                  </a:ext>
                </a:extLst>
              </p:cNvPr>
              <p:cNvSpPr/>
              <p:nvPr/>
            </p:nvSpPr>
            <p:spPr>
              <a:xfrm flipV="1">
                <a:off x="192656" y="4433826"/>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5" name="Freeform: Shape 49">
                <a:extLst>
                  <a:ext uri="{FF2B5EF4-FFF2-40B4-BE49-F238E27FC236}">
                    <a16:creationId xmlns:a16="http://schemas.microsoft.com/office/drawing/2014/main" id="{F3743F8F-8C00-4A0E-B0D0-34C024B36CB2}"/>
                  </a:ext>
                </a:extLst>
              </p:cNvPr>
              <p:cNvSpPr/>
              <p:nvPr/>
            </p:nvSpPr>
            <p:spPr>
              <a:xfrm flipV="1">
                <a:off x="192656" y="4166232"/>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6" name="Freeform: Shape 50">
                <a:extLst>
                  <a:ext uri="{FF2B5EF4-FFF2-40B4-BE49-F238E27FC236}">
                    <a16:creationId xmlns:a16="http://schemas.microsoft.com/office/drawing/2014/main" id="{3F244600-BECE-4B9B-9264-341A8B595F04}"/>
                  </a:ext>
                </a:extLst>
              </p:cNvPr>
              <p:cNvSpPr/>
              <p:nvPr/>
            </p:nvSpPr>
            <p:spPr>
              <a:xfrm flipV="1">
                <a:off x="192656" y="3898638"/>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7" name="Freeform: Shape 51">
                <a:extLst>
                  <a:ext uri="{FF2B5EF4-FFF2-40B4-BE49-F238E27FC236}">
                    <a16:creationId xmlns:a16="http://schemas.microsoft.com/office/drawing/2014/main" id="{BDA7BF62-15A0-4F4D-9123-0DD02D539B39}"/>
                  </a:ext>
                </a:extLst>
              </p:cNvPr>
              <p:cNvSpPr/>
              <p:nvPr/>
            </p:nvSpPr>
            <p:spPr>
              <a:xfrm flipV="1">
                <a:off x="192656" y="3631044"/>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8" name="Freeform: Shape 52">
                <a:extLst>
                  <a:ext uri="{FF2B5EF4-FFF2-40B4-BE49-F238E27FC236}">
                    <a16:creationId xmlns:a16="http://schemas.microsoft.com/office/drawing/2014/main" id="{00314523-E644-4058-A336-7E5AF0F983C2}"/>
                  </a:ext>
                </a:extLst>
              </p:cNvPr>
              <p:cNvSpPr/>
              <p:nvPr/>
            </p:nvSpPr>
            <p:spPr>
              <a:xfrm flipV="1">
                <a:off x="192656" y="3363450"/>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19" name="Freeform: Shape 53">
                <a:extLst>
                  <a:ext uri="{FF2B5EF4-FFF2-40B4-BE49-F238E27FC236}">
                    <a16:creationId xmlns:a16="http://schemas.microsoft.com/office/drawing/2014/main" id="{C3EEA727-F051-4C84-A9FA-1413552BA9AB}"/>
                  </a:ext>
                </a:extLst>
              </p:cNvPr>
              <p:cNvSpPr/>
              <p:nvPr/>
            </p:nvSpPr>
            <p:spPr>
              <a:xfrm flipV="1">
                <a:off x="192656" y="3095856"/>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0" name="Freeform: Shape 54">
                <a:extLst>
                  <a:ext uri="{FF2B5EF4-FFF2-40B4-BE49-F238E27FC236}">
                    <a16:creationId xmlns:a16="http://schemas.microsoft.com/office/drawing/2014/main" id="{30D60318-D14E-45A9-BDDA-84BA71EAA19D}"/>
                  </a:ext>
                </a:extLst>
              </p:cNvPr>
              <p:cNvSpPr/>
              <p:nvPr/>
            </p:nvSpPr>
            <p:spPr>
              <a:xfrm flipV="1">
                <a:off x="192656" y="2828262"/>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1" name="Freeform: Shape 55">
                <a:extLst>
                  <a:ext uri="{FF2B5EF4-FFF2-40B4-BE49-F238E27FC236}">
                    <a16:creationId xmlns:a16="http://schemas.microsoft.com/office/drawing/2014/main" id="{34314334-45BF-41FA-BCD3-4985F4EF3308}"/>
                  </a:ext>
                </a:extLst>
              </p:cNvPr>
              <p:cNvSpPr/>
              <p:nvPr/>
            </p:nvSpPr>
            <p:spPr>
              <a:xfrm flipV="1">
                <a:off x="192656" y="2560668"/>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2" name="Freeform: Shape 56">
                <a:extLst>
                  <a:ext uri="{FF2B5EF4-FFF2-40B4-BE49-F238E27FC236}">
                    <a16:creationId xmlns:a16="http://schemas.microsoft.com/office/drawing/2014/main" id="{0DA9D2DD-5038-4CFB-85AE-B84F40FEFB15}"/>
                  </a:ext>
                </a:extLst>
              </p:cNvPr>
              <p:cNvSpPr/>
              <p:nvPr/>
            </p:nvSpPr>
            <p:spPr>
              <a:xfrm flipV="1">
                <a:off x="192656" y="2293074"/>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3" name="Freeform: Shape 57">
                <a:extLst>
                  <a:ext uri="{FF2B5EF4-FFF2-40B4-BE49-F238E27FC236}">
                    <a16:creationId xmlns:a16="http://schemas.microsoft.com/office/drawing/2014/main" id="{7FFF7626-F846-4C34-956A-987E5F23A851}"/>
                  </a:ext>
                </a:extLst>
              </p:cNvPr>
              <p:cNvSpPr/>
              <p:nvPr/>
            </p:nvSpPr>
            <p:spPr>
              <a:xfrm flipV="1">
                <a:off x="192656" y="2025480"/>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4" name="Freeform: Shape 59">
                <a:extLst>
                  <a:ext uri="{FF2B5EF4-FFF2-40B4-BE49-F238E27FC236}">
                    <a16:creationId xmlns:a16="http://schemas.microsoft.com/office/drawing/2014/main" id="{F4D524E4-DD8F-4313-A28E-90A70C007B83}"/>
                  </a:ext>
                </a:extLst>
              </p:cNvPr>
              <p:cNvSpPr/>
              <p:nvPr/>
            </p:nvSpPr>
            <p:spPr>
              <a:xfrm flipV="1">
                <a:off x="192656" y="1757886"/>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5" name="Freeform: Shape 60">
                <a:extLst>
                  <a:ext uri="{FF2B5EF4-FFF2-40B4-BE49-F238E27FC236}">
                    <a16:creationId xmlns:a16="http://schemas.microsoft.com/office/drawing/2014/main" id="{6E3C02AB-3F6D-44C2-9C5C-7F57B2BCD169}"/>
                  </a:ext>
                </a:extLst>
              </p:cNvPr>
              <p:cNvSpPr/>
              <p:nvPr/>
            </p:nvSpPr>
            <p:spPr>
              <a:xfrm flipV="1">
                <a:off x="192656" y="1490292"/>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6" name="Freeform: Shape 61">
                <a:extLst>
                  <a:ext uri="{FF2B5EF4-FFF2-40B4-BE49-F238E27FC236}">
                    <a16:creationId xmlns:a16="http://schemas.microsoft.com/office/drawing/2014/main" id="{02141BD1-CD55-42B7-9256-675740AD3C07}"/>
                  </a:ext>
                </a:extLst>
              </p:cNvPr>
              <p:cNvSpPr/>
              <p:nvPr/>
            </p:nvSpPr>
            <p:spPr>
              <a:xfrm flipV="1">
                <a:off x="192656" y="1222698"/>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7" name="Freeform: Shape 62">
                <a:extLst>
                  <a:ext uri="{FF2B5EF4-FFF2-40B4-BE49-F238E27FC236}">
                    <a16:creationId xmlns:a16="http://schemas.microsoft.com/office/drawing/2014/main" id="{A8E6C87B-CED8-430C-A64A-FB097BF8296C}"/>
                  </a:ext>
                </a:extLst>
              </p:cNvPr>
              <p:cNvSpPr/>
              <p:nvPr/>
            </p:nvSpPr>
            <p:spPr>
              <a:xfrm flipV="1">
                <a:off x="192656" y="955104"/>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8" name="Freeform: Shape 63">
                <a:extLst>
                  <a:ext uri="{FF2B5EF4-FFF2-40B4-BE49-F238E27FC236}">
                    <a16:creationId xmlns:a16="http://schemas.microsoft.com/office/drawing/2014/main" id="{144D231A-0127-4958-8967-86CD2FA9C735}"/>
                  </a:ext>
                </a:extLst>
              </p:cNvPr>
              <p:cNvSpPr/>
              <p:nvPr/>
            </p:nvSpPr>
            <p:spPr>
              <a:xfrm flipV="1">
                <a:off x="192656" y="687510"/>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29" name="Freeform: Shape 64">
                <a:extLst>
                  <a:ext uri="{FF2B5EF4-FFF2-40B4-BE49-F238E27FC236}">
                    <a16:creationId xmlns:a16="http://schemas.microsoft.com/office/drawing/2014/main" id="{E609AADE-AB26-4842-986D-69ACCDC36010}"/>
                  </a:ext>
                </a:extLst>
              </p:cNvPr>
              <p:cNvSpPr/>
              <p:nvPr/>
            </p:nvSpPr>
            <p:spPr>
              <a:xfrm flipV="1">
                <a:off x="192656" y="419916"/>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30" name="Freeform: Shape 65">
                <a:extLst>
                  <a:ext uri="{FF2B5EF4-FFF2-40B4-BE49-F238E27FC236}">
                    <a16:creationId xmlns:a16="http://schemas.microsoft.com/office/drawing/2014/main" id="{09097193-D1B5-40F5-9D83-845C7A84415C}"/>
                  </a:ext>
                </a:extLst>
              </p:cNvPr>
              <p:cNvSpPr/>
              <p:nvPr/>
            </p:nvSpPr>
            <p:spPr>
              <a:xfrm flipV="1">
                <a:off x="192656" y="152322"/>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grpSp>
        <p:grpSp>
          <p:nvGrpSpPr>
            <p:cNvPr id="10" name="Group 69">
              <a:extLst>
                <a:ext uri="{FF2B5EF4-FFF2-40B4-BE49-F238E27FC236}">
                  <a16:creationId xmlns:a16="http://schemas.microsoft.com/office/drawing/2014/main" id="{E134156A-0123-4558-B225-7BB2FD00AD8A}"/>
                </a:ext>
              </a:extLst>
            </p:cNvPr>
            <p:cNvGrpSpPr/>
            <p:nvPr/>
          </p:nvGrpSpPr>
          <p:grpSpPr>
            <a:xfrm>
              <a:off x="9572963" y="152322"/>
              <a:ext cx="140381" cy="6562638"/>
              <a:chOff x="192656" y="152322"/>
              <a:chExt cx="140381" cy="6562638"/>
            </a:xfrm>
          </p:grpSpPr>
          <p:sp>
            <p:nvSpPr>
              <p:cNvPr id="81" name="Freeform: Shape 70">
                <a:extLst>
                  <a:ext uri="{FF2B5EF4-FFF2-40B4-BE49-F238E27FC236}">
                    <a16:creationId xmlns:a16="http://schemas.microsoft.com/office/drawing/2014/main" id="{A0146E25-F27B-46A4-9540-C04A423522A3}"/>
                  </a:ext>
                </a:extLst>
              </p:cNvPr>
              <p:cNvSpPr/>
              <p:nvPr/>
            </p:nvSpPr>
            <p:spPr>
              <a:xfrm flipV="1">
                <a:off x="192656" y="6574579"/>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2" name="Freeform: Shape 71">
                <a:extLst>
                  <a:ext uri="{FF2B5EF4-FFF2-40B4-BE49-F238E27FC236}">
                    <a16:creationId xmlns:a16="http://schemas.microsoft.com/office/drawing/2014/main" id="{FE7C26F9-9E9F-42BA-9CA4-B21D8B2CF20A}"/>
                  </a:ext>
                </a:extLst>
              </p:cNvPr>
              <p:cNvSpPr/>
              <p:nvPr/>
            </p:nvSpPr>
            <p:spPr>
              <a:xfrm flipV="1">
                <a:off x="192656" y="6306984"/>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3" name="Freeform: Shape 72">
                <a:extLst>
                  <a:ext uri="{FF2B5EF4-FFF2-40B4-BE49-F238E27FC236}">
                    <a16:creationId xmlns:a16="http://schemas.microsoft.com/office/drawing/2014/main" id="{076DD62A-DCB7-41E4-819A-01510706B6D2}"/>
                  </a:ext>
                </a:extLst>
              </p:cNvPr>
              <p:cNvSpPr/>
              <p:nvPr/>
            </p:nvSpPr>
            <p:spPr>
              <a:xfrm flipV="1">
                <a:off x="192656" y="6039390"/>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4" name="Freeform: Shape 73">
                <a:extLst>
                  <a:ext uri="{FF2B5EF4-FFF2-40B4-BE49-F238E27FC236}">
                    <a16:creationId xmlns:a16="http://schemas.microsoft.com/office/drawing/2014/main" id="{B3182E24-8B3A-42E3-9D50-1878E3AAA5E3}"/>
                  </a:ext>
                </a:extLst>
              </p:cNvPr>
              <p:cNvSpPr/>
              <p:nvPr/>
            </p:nvSpPr>
            <p:spPr>
              <a:xfrm flipV="1">
                <a:off x="192656" y="5771796"/>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5" name="Freeform: Shape 74">
                <a:extLst>
                  <a:ext uri="{FF2B5EF4-FFF2-40B4-BE49-F238E27FC236}">
                    <a16:creationId xmlns:a16="http://schemas.microsoft.com/office/drawing/2014/main" id="{3BE737CF-B9C8-4D25-B7C1-4B618C9E3F71}"/>
                  </a:ext>
                </a:extLst>
              </p:cNvPr>
              <p:cNvSpPr/>
              <p:nvPr/>
            </p:nvSpPr>
            <p:spPr>
              <a:xfrm flipV="1">
                <a:off x="192656" y="5504202"/>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6" name="Freeform: Shape 75">
                <a:extLst>
                  <a:ext uri="{FF2B5EF4-FFF2-40B4-BE49-F238E27FC236}">
                    <a16:creationId xmlns:a16="http://schemas.microsoft.com/office/drawing/2014/main" id="{DF816B08-BA68-4689-BD1D-F52ED255BAC2}"/>
                  </a:ext>
                </a:extLst>
              </p:cNvPr>
              <p:cNvSpPr/>
              <p:nvPr/>
            </p:nvSpPr>
            <p:spPr>
              <a:xfrm flipV="1">
                <a:off x="192656" y="5236608"/>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7" name="Freeform: Shape 76">
                <a:extLst>
                  <a:ext uri="{FF2B5EF4-FFF2-40B4-BE49-F238E27FC236}">
                    <a16:creationId xmlns:a16="http://schemas.microsoft.com/office/drawing/2014/main" id="{C214C0A6-23FA-4CE7-B9CE-545CFA5F27ED}"/>
                  </a:ext>
                </a:extLst>
              </p:cNvPr>
              <p:cNvSpPr/>
              <p:nvPr/>
            </p:nvSpPr>
            <p:spPr>
              <a:xfrm flipV="1">
                <a:off x="192656" y="4969014"/>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8" name="Freeform: Shape 77">
                <a:extLst>
                  <a:ext uri="{FF2B5EF4-FFF2-40B4-BE49-F238E27FC236}">
                    <a16:creationId xmlns:a16="http://schemas.microsoft.com/office/drawing/2014/main" id="{7FD96708-69AD-4F64-8AC0-8F75B64D96D7}"/>
                  </a:ext>
                </a:extLst>
              </p:cNvPr>
              <p:cNvSpPr/>
              <p:nvPr/>
            </p:nvSpPr>
            <p:spPr>
              <a:xfrm flipV="1">
                <a:off x="192656" y="4701420"/>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9" name="Freeform: Shape 78">
                <a:extLst>
                  <a:ext uri="{FF2B5EF4-FFF2-40B4-BE49-F238E27FC236}">
                    <a16:creationId xmlns:a16="http://schemas.microsoft.com/office/drawing/2014/main" id="{AB594912-A512-4E4A-8A67-125391059E91}"/>
                  </a:ext>
                </a:extLst>
              </p:cNvPr>
              <p:cNvSpPr/>
              <p:nvPr/>
            </p:nvSpPr>
            <p:spPr>
              <a:xfrm flipV="1">
                <a:off x="192656" y="4433826"/>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0" name="Freeform: Shape 79">
                <a:extLst>
                  <a:ext uri="{FF2B5EF4-FFF2-40B4-BE49-F238E27FC236}">
                    <a16:creationId xmlns:a16="http://schemas.microsoft.com/office/drawing/2014/main" id="{88C97397-133F-4CCC-AA06-6068EB4EED54}"/>
                  </a:ext>
                </a:extLst>
              </p:cNvPr>
              <p:cNvSpPr/>
              <p:nvPr/>
            </p:nvSpPr>
            <p:spPr>
              <a:xfrm flipV="1">
                <a:off x="192656" y="4166232"/>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1" name="Freeform: Shape 80">
                <a:extLst>
                  <a:ext uri="{FF2B5EF4-FFF2-40B4-BE49-F238E27FC236}">
                    <a16:creationId xmlns:a16="http://schemas.microsoft.com/office/drawing/2014/main" id="{681A521E-0400-4AA1-BB68-35545DEE3C03}"/>
                  </a:ext>
                </a:extLst>
              </p:cNvPr>
              <p:cNvSpPr/>
              <p:nvPr/>
            </p:nvSpPr>
            <p:spPr>
              <a:xfrm flipV="1">
                <a:off x="192656" y="3898638"/>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2" name="Freeform: Shape 81">
                <a:extLst>
                  <a:ext uri="{FF2B5EF4-FFF2-40B4-BE49-F238E27FC236}">
                    <a16:creationId xmlns:a16="http://schemas.microsoft.com/office/drawing/2014/main" id="{7D37E161-FC4A-4A76-9057-6580A666B2B2}"/>
                  </a:ext>
                </a:extLst>
              </p:cNvPr>
              <p:cNvSpPr/>
              <p:nvPr/>
            </p:nvSpPr>
            <p:spPr>
              <a:xfrm flipV="1">
                <a:off x="192656" y="3631044"/>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3" name="Freeform: Shape 82">
                <a:extLst>
                  <a:ext uri="{FF2B5EF4-FFF2-40B4-BE49-F238E27FC236}">
                    <a16:creationId xmlns:a16="http://schemas.microsoft.com/office/drawing/2014/main" id="{20403D14-1178-41D3-9D4C-E69A40867C6A}"/>
                  </a:ext>
                </a:extLst>
              </p:cNvPr>
              <p:cNvSpPr/>
              <p:nvPr/>
            </p:nvSpPr>
            <p:spPr>
              <a:xfrm flipV="1">
                <a:off x="192656" y="3363450"/>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4" name="Freeform: Shape 83">
                <a:extLst>
                  <a:ext uri="{FF2B5EF4-FFF2-40B4-BE49-F238E27FC236}">
                    <a16:creationId xmlns:a16="http://schemas.microsoft.com/office/drawing/2014/main" id="{532A5940-708A-48A1-B2F9-FCD930CDBCDA}"/>
                  </a:ext>
                </a:extLst>
              </p:cNvPr>
              <p:cNvSpPr/>
              <p:nvPr/>
            </p:nvSpPr>
            <p:spPr>
              <a:xfrm flipV="1">
                <a:off x="192656" y="3095856"/>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5" name="Freeform: Shape 84">
                <a:extLst>
                  <a:ext uri="{FF2B5EF4-FFF2-40B4-BE49-F238E27FC236}">
                    <a16:creationId xmlns:a16="http://schemas.microsoft.com/office/drawing/2014/main" id="{1D8B49D4-808F-4C35-92C9-5FA7606579D7}"/>
                  </a:ext>
                </a:extLst>
              </p:cNvPr>
              <p:cNvSpPr/>
              <p:nvPr/>
            </p:nvSpPr>
            <p:spPr>
              <a:xfrm flipV="1">
                <a:off x="192656" y="2828262"/>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6" name="Freeform: Shape 85">
                <a:extLst>
                  <a:ext uri="{FF2B5EF4-FFF2-40B4-BE49-F238E27FC236}">
                    <a16:creationId xmlns:a16="http://schemas.microsoft.com/office/drawing/2014/main" id="{4D5C897B-7587-4920-B3BA-7B2AEC79F83B}"/>
                  </a:ext>
                </a:extLst>
              </p:cNvPr>
              <p:cNvSpPr/>
              <p:nvPr/>
            </p:nvSpPr>
            <p:spPr>
              <a:xfrm flipV="1">
                <a:off x="192656" y="2560668"/>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7" name="Freeform: Shape 86">
                <a:extLst>
                  <a:ext uri="{FF2B5EF4-FFF2-40B4-BE49-F238E27FC236}">
                    <a16:creationId xmlns:a16="http://schemas.microsoft.com/office/drawing/2014/main" id="{E385269F-4594-4F67-8BDF-D26EA97BA601}"/>
                  </a:ext>
                </a:extLst>
              </p:cNvPr>
              <p:cNvSpPr/>
              <p:nvPr/>
            </p:nvSpPr>
            <p:spPr>
              <a:xfrm flipV="1">
                <a:off x="192656" y="2293074"/>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8" name="Freeform: Shape 87">
                <a:extLst>
                  <a:ext uri="{FF2B5EF4-FFF2-40B4-BE49-F238E27FC236}">
                    <a16:creationId xmlns:a16="http://schemas.microsoft.com/office/drawing/2014/main" id="{16A2E191-7880-4DD9-9644-1006FA4C5786}"/>
                  </a:ext>
                </a:extLst>
              </p:cNvPr>
              <p:cNvSpPr/>
              <p:nvPr/>
            </p:nvSpPr>
            <p:spPr>
              <a:xfrm flipV="1">
                <a:off x="192656" y="2025480"/>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99" name="Freeform: Shape 88">
                <a:extLst>
                  <a:ext uri="{FF2B5EF4-FFF2-40B4-BE49-F238E27FC236}">
                    <a16:creationId xmlns:a16="http://schemas.microsoft.com/office/drawing/2014/main" id="{30A804FD-D4E9-440E-951C-6BC713C2404A}"/>
                  </a:ext>
                </a:extLst>
              </p:cNvPr>
              <p:cNvSpPr/>
              <p:nvPr/>
            </p:nvSpPr>
            <p:spPr>
              <a:xfrm flipV="1">
                <a:off x="192656" y="1757886"/>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0" name="Freeform: Shape 89">
                <a:extLst>
                  <a:ext uri="{FF2B5EF4-FFF2-40B4-BE49-F238E27FC236}">
                    <a16:creationId xmlns:a16="http://schemas.microsoft.com/office/drawing/2014/main" id="{1D01C868-B108-42A7-8977-7764EB7C9C94}"/>
                  </a:ext>
                </a:extLst>
              </p:cNvPr>
              <p:cNvSpPr/>
              <p:nvPr/>
            </p:nvSpPr>
            <p:spPr>
              <a:xfrm flipV="1">
                <a:off x="192656" y="1490292"/>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1" name="Freeform: Shape 90">
                <a:extLst>
                  <a:ext uri="{FF2B5EF4-FFF2-40B4-BE49-F238E27FC236}">
                    <a16:creationId xmlns:a16="http://schemas.microsoft.com/office/drawing/2014/main" id="{51AFD6A9-C73F-464D-980B-A663851D8ED3}"/>
                  </a:ext>
                </a:extLst>
              </p:cNvPr>
              <p:cNvSpPr/>
              <p:nvPr/>
            </p:nvSpPr>
            <p:spPr>
              <a:xfrm flipV="1">
                <a:off x="192656" y="1222698"/>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2" name="Freeform: Shape 91">
                <a:extLst>
                  <a:ext uri="{FF2B5EF4-FFF2-40B4-BE49-F238E27FC236}">
                    <a16:creationId xmlns:a16="http://schemas.microsoft.com/office/drawing/2014/main" id="{464812B2-8E49-44C6-9D72-5BB886F9881A}"/>
                  </a:ext>
                </a:extLst>
              </p:cNvPr>
              <p:cNvSpPr/>
              <p:nvPr/>
            </p:nvSpPr>
            <p:spPr>
              <a:xfrm flipV="1">
                <a:off x="192656" y="955104"/>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3" name="Freeform: Shape 92">
                <a:extLst>
                  <a:ext uri="{FF2B5EF4-FFF2-40B4-BE49-F238E27FC236}">
                    <a16:creationId xmlns:a16="http://schemas.microsoft.com/office/drawing/2014/main" id="{FE60A1B5-E017-4448-B2A8-F3939473C822}"/>
                  </a:ext>
                </a:extLst>
              </p:cNvPr>
              <p:cNvSpPr/>
              <p:nvPr/>
            </p:nvSpPr>
            <p:spPr>
              <a:xfrm flipV="1">
                <a:off x="192656" y="687510"/>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4" name="Freeform: Shape 93">
                <a:extLst>
                  <a:ext uri="{FF2B5EF4-FFF2-40B4-BE49-F238E27FC236}">
                    <a16:creationId xmlns:a16="http://schemas.microsoft.com/office/drawing/2014/main" id="{8AE1A5FC-D597-4CF1-9F84-D1A7647CAA7B}"/>
                  </a:ext>
                </a:extLst>
              </p:cNvPr>
              <p:cNvSpPr/>
              <p:nvPr/>
            </p:nvSpPr>
            <p:spPr>
              <a:xfrm flipV="1">
                <a:off x="192656" y="419916"/>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05" name="Freeform: Shape 94">
                <a:extLst>
                  <a:ext uri="{FF2B5EF4-FFF2-40B4-BE49-F238E27FC236}">
                    <a16:creationId xmlns:a16="http://schemas.microsoft.com/office/drawing/2014/main" id="{550CD741-4000-4B4E-A6D8-ADC83D695D60}"/>
                  </a:ext>
                </a:extLst>
              </p:cNvPr>
              <p:cNvSpPr/>
              <p:nvPr/>
            </p:nvSpPr>
            <p:spPr>
              <a:xfrm flipV="1">
                <a:off x="192656" y="152322"/>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grpSp>
        <p:grpSp>
          <p:nvGrpSpPr>
            <p:cNvPr id="11" name="Group 149">
              <a:extLst>
                <a:ext uri="{FF2B5EF4-FFF2-40B4-BE49-F238E27FC236}">
                  <a16:creationId xmlns:a16="http://schemas.microsoft.com/office/drawing/2014/main" id="{55F1AC0C-BC56-4D12-BE92-8F77808667DA}"/>
                </a:ext>
              </a:extLst>
            </p:cNvPr>
            <p:cNvGrpSpPr/>
            <p:nvPr/>
          </p:nvGrpSpPr>
          <p:grpSpPr>
            <a:xfrm>
              <a:off x="460665" y="147681"/>
              <a:ext cx="8984678" cy="140381"/>
              <a:chOff x="460665" y="147681"/>
              <a:chExt cx="8984678" cy="140381"/>
            </a:xfrm>
          </p:grpSpPr>
          <p:sp>
            <p:nvSpPr>
              <p:cNvPr id="47" name="Freeform: Shape 96">
                <a:extLst>
                  <a:ext uri="{FF2B5EF4-FFF2-40B4-BE49-F238E27FC236}">
                    <a16:creationId xmlns:a16="http://schemas.microsoft.com/office/drawing/2014/main" id="{B1D47EA3-3BDF-4D83-8939-1AE383F7FD61}"/>
                  </a:ext>
                </a:extLst>
              </p:cNvPr>
              <p:cNvSpPr/>
              <p:nvPr/>
            </p:nvSpPr>
            <p:spPr>
              <a:xfrm rot="16200000" flipV="1">
                <a:off x="6892881" y="147681"/>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8" name="Freeform: Shape 97">
                <a:extLst>
                  <a:ext uri="{FF2B5EF4-FFF2-40B4-BE49-F238E27FC236}">
                    <a16:creationId xmlns:a16="http://schemas.microsoft.com/office/drawing/2014/main" id="{458A166B-9E09-4146-AFEF-6D59E27659D8}"/>
                  </a:ext>
                </a:extLst>
              </p:cNvPr>
              <p:cNvSpPr/>
              <p:nvPr/>
            </p:nvSpPr>
            <p:spPr>
              <a:xfrm rot="16200000" flipV="1">
                <a:off x="6624872"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9" name="Freeform: Shape 98">
                <a:extLst>
                  <a:ext uri="{FF2B5EF4-FFF2-40B4-BE49-F238E27FC236}">
                    <a16:creationId xmlns:a16="http://schemas.microsoft.com/office/drawing/2014/main" id="{909031B1-44BA-4556-9BED-0CA6BC5F724C}"/>
                  </a:ext>
                </a:extLst>
              </p:cNvPr>
              <p:cNvSpPr/>
              <p:nvPr/>
            </p:nvSpPr>
            <p:spPr>
              <a:xfrm rot="16200000" flipV="1">
                <a:off x="6356863"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0" name="Freeform: Shape 99">
                <a:extLst>
                  <a:ext uri="{FF2B5EF4-FFF2-40B4-BE49-F238E27FC236}">
                    <a16:creationId xmlns:a16="http://schemas.microsoft.com/office/drawing/2014/main" id="{0EDA48CA-56BF-4162-B9E3-38CABF736AB5}"/>
                  </a:ext>
                </a:extLst>
              </p:cNvPr>
              <p:cNvSpPr/>
              <p:nvPr/>
            </p:nvSpPr>
            <p:spPr>
              <a:xfrm rot="16200000" flipV="1">
                <a:off x="6088854"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1" name="Freeform: Shape 100">
                <a:extLst>
                  <a:ext uri="{FF2B5EF4-FFF2-40B4-BE49-F238E27FC236}">
                    <a16:creationId xmlns:a16="http://schemas.microsoft.com/office/drawing/2014/main" id="{597A0E2E-267F-4FFC-840B-101B18243257}"/>
                  </a:ext>
                </a:extLst>
              </p:cNvPr>
              <p:cNvSpPr/>
              <p:nvPr/>
            </p:nvSpPr>
            <p:spPr>
              <a:xfrm rot="16200000" flipV="1">
                <a:off x="5820845"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2" name="Freeform: Shape 101">
                <a:extLst>
                  <a:ext uri="{FF2B5EF4-FFF2-40B4-BE49-F238E27FC236}">
                    <a16:creationId xmlns:a16="http://schemas.microsoft.com/office/drawing/2014/main" id="{7479D386-9929-4CE8-9EC0-29BB9AC069CB}"/>
                  </a:ext>
                </a:extLst>
              </p:cNvPr>
              <p:cNvSpPr/>
              <p:nvPr/>
            </p:nvSpPr>
            <p:spPr>
              <a:xfrm rot="16200000" flipV="1">
                <a:off x="5552836" y="147681"/>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3" name="Freeform: Shape 102">
                <a:extLst>
                  <a:ext uri="{FF2B5EF4-FFF2-40B4-BE49-F238E27FC236}">
                    <a16:creationId xmlns:a16="http://schemas.microsoft.com/office/drawing/2014/main" id="{5D66EB4F-F627-454A-BBA2-1C719BD00356}"/>
                  </a:ext>
                </a:extLst>
              </p:cNvPr>
              <p:cNvSpPr/>
              <p:nvPr/>
            </p:nvSpPr>
            <p:spPr>
              <a:xfrm rot="16200000" flipV="1">
                <a:off x="5284827"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4" name="Freeform: Shape 103">
                <a:extLst>
                  <a:ext uri="{FF2B5EF4-FFF2-40B4-BE49-F238E27FC236}">
                    <a16:creationId xmlns:a16="http://schemas.microsoft.com/office/drawing/2014/main" id="{769CB302-D2D7-421D-AE68-B98557C01539}"/>
                  </a:ext>
                </a:extLst>
              </p:cNvPr>
              <p:cNvSpPr/>
              <p:nvPr/>
            </p:nvSpPr>
            <p:spPr>
              <a:xfrm rot="16200000" flipV="1">
                <a:off x="5016818"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5" name="Freeform: Shape 104">
                <a:extLst>
                  <a:ext uri="{FF2B5EF4-FFF2-40B4-BE49-F238E27FC236}">
                    <a16:creationId xmlns:a16="http://schemas.microsoft.com/office/drawing/2014/main" id="{861034A6-78F9-4177-AC97-58121F2B1D40}"/>
                  </a:ext>
                </a:extLst>
              </p:cNvPr>
              <p:cNvSpPr/>
              <p:nvPr/>
            </p:nvSpPr>
            <p:spPr>
              <a:xfrm rot="16200000" flipV="1">
                <a:off x="4748809"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6" name="Freeform: Shape 105">
                <a:extLst>
                  <a:ext uri="{FF2B5EF4-FFF2-40B4-BE49-F238E27FC236}">
                    <a16:creationId xmlns:a16="http://schemas.microsoft.com/office/drawing/2014/main" id="{115AA07F-0220-4EDF-B841-FD34725D8522}"/>
                  </a:ext>
                </a:extLst>
              </p:cNvPr>
              <p:cNvSpPr/>
              <p:nvPr/>
            </p:nvSpPr>
            <p:spPr>
              <a:xfrm rot="16200000" flipV="1">
                <a:off x="4480800" y="147681"/>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7" name="Freeform: Shape 106">
                <a:extLst>
                  <a:ext uri="{FF2B5EF4-FFF2-40B4-BE49-F238E27FC236}">
                    <a16:creationId xmlns:a16="http://schemas.microsoft.com/office/drawing/2014/main" id="{0AB2F455-9AB7-4C07-AF74-4BDAF3E0C570}"/>
                  </a:ext>
                </a:extLst>
              </p:cNvPr>
              <p:cNvSpPr/>
              <p:nvPr/>
            </p:nvSpPr>
            <p:spPr>
              <a:xfrm rot="16200000" flipV="1">
                <a:off x="4212791"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8" name="Freeform: Shape 107">
                <a:extLst>
                  <a:ext uri="{FF2B5EF4-FFF2-40B4-BE49-F238E27FC236}">
                    <a16:creationId xmlns:a16="http://schemas.microsoft.com/office/drawing/2014/main" id="{DBCAECD1-A2AD-4E53-B3FC-00CBD89420F5}"/>
                  </a:ext>
                </a:extLst>
              </p:cNvPr>
              <p:cNvSpPr/>
              <p:nvPr/>
            </p:nvSpPr>
            <p:spPr>
              <a:xfrm rot="16200000" flipV="1">
                <a:off x="3944782"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59" name="Freeform: Shape 108">
                <a:extLst>
                  <a:ext uri="{FF2B5EF4-FFF2-40B4-BE49-F238E27FC236}">
                    <a16:creationId xmlns:a16="http://schemas.microsoft.com/office/drawing/2014/main" id="{C47FB06F-EF01-4C46-9C97-27C3EFD6693B}"/>
                  </a:ext>
                </a:extLst>
              </p:cNvPr>
              <p:cNvSpPr/>
              <p:nvPr/>
            </p:nvSpPr>
            <p:spPr>
              <a:xfrm rot="16200000" flipV="1">
                <a:off x="3676773"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0" name="Freeform: Shape 109">
                <a:extLst>
                  <a:ext uri="{FF2B5EF4-FFF2-40B4-BE49-F238E27FC236}">
                    <a16:creationId xmlns:a16="http://schemas.microsoft.com/office/drawing/2014/main" id="{AEBEC185-7D98-42CB-B99B-5222AB5B7BF1}"/>
                  </a:ext>
                </a:extLst>
              </p:cNvPr>
              <p:cNvSpPr/>
              <p:nvPr/>
            </p:nvSpPr>
            <p:spPr>
              <a:xfrm rot="16200000" flipV="1">
                <a:off x="3408764"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1" name="Freeform: Shape 110">
                <a:extLst>
                  <a:ext uri="{FF2B5EF4-FFF2-40B4-BE49-F238E27FC236}">
                    <a16:creationId xmlns:a16="http://schemas.microsoft.com/office/drawing/2014/main" id="{E19682E3-43E2-4C18-80C6-3AF865D2F195}"/>
                  </a:ext>
                </a:extLst>
              </p:cNvPr>
              <p:cNvSpPr/>
              <p:nvPr/>
            </p:nvSpPr>
            <p:spPr>
              <a:xfrm rot="16200000" flipV="1">
                <a:off x="3140755" y="147681"/>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2" name="Freeform: Shape 111">
                <a:extLst>
                  <a:ext uri="{FF2B5EF4-FFF2-40B4-BE49-F238E27FC236}">
                    <a16:creationId xmlns:a16="http://schemas.microsoft.com/office/drawing/2014/main" id="{FE5EF9DC-92CF-4816-84DB-B8B0A9C4619D}"/>
                  </a:ext>
                </a:extLst>
              </p:cNvPr>
              <p:cNvSpPr/>
              <p:nvPr/>
            </p:nvSpPr>
            <p:spPr>
              <a:xfrm rot="16200000" flipV="1">
                <a:off x="2872746"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3" name="Freeform: Shape 112">
                <a:extLst>
                  <a:ext uri="{FF2B5EF4-FFF2-40B4-BE49-F238E27FC236}">
                    <a16:creationId xmlns:a16="http://schemas.microsoft.com/office/drawing/2014/main" id="{570BBBB3-38E4-40B9-A779-FAEF7E089C70}"/>
                  </a:ext>
                </a:extLst>
              </p:cNvPr>
              <p:cNvSpPr/>
              <p:nvPr/>
            </p:nvSpPr>
            <p:spPr>
              <a:xfrm rot="16200000" flipV="1">
                <a:off x="2604737"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4" name="Freeform: Shape 113">
                <a:extLst>
                  <a:ext uri="{FF2B5EF4-FFF2-40B4-BE49-F238E27FC236}">
                    <a16:creationId xmlns:a16="http://schemas.microsoft.com/office/drawing/2014/main" id="{CA7AF4AB-E8C3-42F9-94D9-C198F42C7731}"/>
                  </a:ext>
                </a:extLst>
              </p:cNvPr>
              <p:cNvSpPr/>
              <p:nvPr/>
            </p:nvSpPr>
            <p:spPr>
              <a:xfrm rot="16200000" flipV="1">
                <a:off x="2336728"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5" name="Freeform: Shape 114">
                <a:extLst>
                  <a:ext uri="{FF2B5EF4-FFF2-40B4-BE49-F238E27FC236}">
                    <a16:creationId xmlns:a16="http://schemas.microsoft.com/office/drawing/2014/main" id="{BFE8DAA8-6468-484D-B4DC-D4743955E5AD}"/>
                  </a:ext>
                </a:extLst>
              </p:cNvPr>
              <p:cNvSpPr/>
              <p:nvPr/>
            </p:nvSpPr>
            <p:spPr>
              <a:xfrm rot="16200000" flipV="1">
                <a:off x="2068719" y="147681"/>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6" name="Freeform: Shape 115">
                <a:extLst>
                  <a:ext uri="{FF2B5EF4-FFF2-40B4-BE49-F238E27FC236}">
                    <a16:creationId xmlns:a16="http://schemas.microsoft.com/office/drawing/2014/main" id="{A4B7F431-7A69-4CD2-B4F5-0124A7B7D4C3}"/>
                  </a:ext>
                </a:extLst>
              </p:cNvPr>
              <p:cNvSpPr/>
              <p:nvPr/>
            </p:nvSpPr>
            <p:spPr>
              <a:xfrm rot="16200000" flipV="1">
                <a:off x="1800710"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7" name="Freeform: Shape 116">
                <a:extLst>
                  <a:ext uri="{FF2B5EF4-FFF2-40B4-BE49-F238E27FC236}">
                    <a16:creationId xmlns:a16="http://schemas.microsoft.com/office/drawing/2014/main" id="{723512AA-E51A-473F-92D7-59D81557B768}"/>
                  </a:ext>
                </a:extLst>
              </p:cNvPr>
              <p:cNvSpPr/>
              <p:nvPr/>
            </p:nvSpPr>
            <p:spPr>
              <a:xfrm rot="16200000" flipV="1">
                <a:off x="1532701"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8" name="Freeform: Shape 117">
                <a:extLst>
                  <a:ext uri="{FF2B5EF4-FFF2-40B4-BE49-F238E27FC236}">
                    <a16:creationId xmlns:a16="http://schemas.microsoft.com/office/drawing/2014/main" id="{A0FB769F-0C4F-411D-971E-2A18961C5103}"/>
                  </a:ext>
                </a:extLst>
              </p:cNvPr>
              <p:cNvSpPr/>
              <p:nvPr/>
            </p:nvSpPr>
            <p:spPr>
              <a:xfrm rot="16200000" flipV="1">
                <a:off x="1264692"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69" name="Freeform: Shape 118">
                <a:extLst>
                  <a:ext uri="{FF2B5EF4-FFF2-40B4-BE49-F238E27FC236}">
                    <a16:creationId xmlns:a16="http://schemas.microsoft.com/office/drawing/2014/main" id="{244CA476-58DC-4353-9A85-4C7BC9CD626F}"/>
                  </a:ext>
                </a:extLst>
              </p:cNvPr>
              <p:cNvSpPr/>
              <p:nvPr/>
            </p:nvSpPr>
            <p:spPr>
              <a:xfrm rot="16200000" flipV="1">
                <a:off x="996683"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0" name="Freeform: Shape 119">
                <a:extLst>
                  <a:ext uri="{FF2B5EF4-FFF2-40B4-BE49-F238E27FC236}">
                    <a16:creationId xmlns:a16="http://schemas.microsoft.com/office/drawing/2014/main" id="{8C2503BC-2845-48FC-ABAA-616FCA050B13}"/>
                  </a:ext>
                </a:extLst>
              </p:cNvPr>
              <p:cNvSpPr/>
              <p:nvPr/>
            </p:nvSpPr>
            <p:spPr>
              <a:xfrm rot="16200000" flipV="1">
                <a:off x="728674" y="147681"/>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1" name="Freeform: Shape 120">
                <a:extLst>
                  <a:ext uri="{FF2B5EF4-FFF2-40B4-BE49-F238E27FC236}">
                    <a16:creationId xmlns:a16="http://schemas.microsoft.com/office/drawing/2014/main" id="{C14AC108-BC85-44C4-84F1-FDC188058045}"/>
                  </a:ext>
                </a:extLst>
              </p:cNvPr>
              <p:cNvSpPr/>
              <p:nvPr/>
            </p:nvSpPr>
            <p:spPr>
              <a:xfrm rot="16200000" flipV="1">
                <a:off x="460665"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2" name="Freeform: Shape 138">
                <a:extLst>
                  <a:ext uri="{FF2B5EF4-FFF2-40B4-BE49-F238E27FC236}">
                    <a16:creationId xmlns:a16="http://schemas.microsoft.com/office/drawing/2014/main" id="{921C2A0F-C934-4C15-96D9-05FC17A78075}"/>
                  </a:ext>
                </a:extLst>
              </p:cNvPr>
              <p:cNvSpPr/>
              <p:nvPr/>
            </p:nvSpPr>
            <p:spPr>
              <a:xfrm rot="16200000" flipV="1">
                <a:off x="9304962"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3" name="Freeform: Shape 139">
                <a:extLst>
                  <a:ext uri="{FF2B5EF4-FFF2-40B4-BE49-F238E27FC236}">
                    <a16:creationId xmlns:a16="http://schemas.microsoft.com/office/drawing/2014/main" id="{CC336A17-C7DB-4B78-B7A8-3AD1D266FBF6}"/>
                  </a:ext>
                </a:extLst>
              </p:cNvPr>
              <p:cNvSpPr/>
              <p:nvPr/>
            </p:nvSpPr>
            <p:spPr>
              <a:xfrm rot="16200000" flipV="1">
                <a:off x="9036953"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4" name="Freeform: Shape 140">
                <a:extLst>
                  <a:ext uri="{FF2B5EF4-FFF2-40B4-BE49-F238E27FC236}">
                    <a16:creationId xmlns:a16="http://schemas.microsoft.com/office/drawing/2014/main" id="{F4C6F5EA-D987-4FB2-A626-AF23434D8D2E}"/>
                  </a:ext>
                </a:extLst>
              </p:cNvPr>
              <p:cNvSpPr/>
              <p:nvPr/>
            </p:nvSpPr>
            <p:spPr>
              <a:xfrm rot="16200000" flipV="1">
                <a:off x="8768944" y="147681"/>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5" name="Freeform: Shape 141">
                <a:extLst>
                  <a:ext uri="{FF2B5EF4-FFF2-40B4-BE49-F238E27FC236}">
                    <a16:creationId xmlns:a16="http://schemas.microsoft.com/office/drawing/2014/main" id="{5452DB0C-162A-421C-B981-2F64EB41F690}"/>
                  </a:ext>
                </a:extLst>
              </p:cNvPr>
              <p:cNvSpPr/>
              <p:nvPr/>
            </p:nvSpPr>
            <p:spPr>
              <a:xfrm rot="16200000" flipV="1">
                <a:off x="8500935"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6" name="Freeform: Shape 142">
                <a:extLst>
                  <a:ext uri="{FF2B5EF4-FFF2-40B4-BE49-F238E27FC236}">
                    <a16:creationId xmlns:a16="http://schemas.microsoft.com/office/drawing/2014/main" id="{6EE2EEFA-D956-4891-B89C-A286DAE9AF9D}"/>
                  </a:ext>
                </a:extLst>
              </p:cNvPr>
              <p:cNvSpPr/>
              <p:nvPr/>
            </p:nvSpPr>
            <p:spPr>
              <a:xfrm rot="16200000" flipV="1">
                <a:off x="8232926"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7" name="Freeform: Shape 143">
                <a:extLst>
                  <a:ext uri="{FF2B5EF4-FFF2-40B4-BE49-F238E27FC236}">
                    <a16:creationId xmlns:a16="http://schemas.microsoft.com/office/drawing/2014/main" id="{BCB6DCA7-DFEF-40D6-808D-2ED5B9752D8B}"/>
                  </a:ext>
                </a:extLst>
              </p:cNvPr>
              <p:cNvSpPr/>
              <p:nvPr/>
            </p:nvSpPr>
            <p:spPr>
              <a:xfrm rot="16200000" flipV="1">
                <a:off x="7964917"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8" name="Freeform: Shape 144">
                <a:extLst>
                  <a:ext uri="{FF2B5EF4-FFF2-40B4-BE49-F238E27FC236}">
                    <a16:creationId xmlns:a16="http://schemas.microsoft.com/office/drawing/2014/main" id="{6E76C4DB-280E-43C5-82E3-17CD5622A4F8}"/>
                  </a:ext>
                </a:extLst>
              </p:cNvPr>
              <p:cNvSpPr/>
              <p:nvPr/>
            </p:nvSpPr>
            <p:spPr>
              <a:xfrm rot="16200000" flipV="1">
                <a:off x="7696908"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79" name="Freeform: Shape 145">
                <a:extLst>
                  <a:ext uri="{FF2B5EF4-FFF2-40B4-BE49-F238E27FC236}">
                    <a16:creationId xmlns:a16="http://schemas.microsoft.com/office/drawing/2014/main" id="{94296A22-213C-486B-8E9F-ED30C3F20B1B}"/>
                  </a:ext>
                </a:extLst>
              </p:cNvPr>
              <p:cNvSpPr/>
              <p:nvPr/>
            </p:nvSpPr>
            <p:spPr>
              <a:xfrm rot="16200000" flipV="1">
                <a:off x="7428899" y="147681"/>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80" name="Freeform: Shape 146">
                <a:extLst>
                  <a:ext uri="{FF2B5EF4-FFF2-40B4-BE49-F238E27FC236}">
                    <a16:creationId xmlns:a16="http://schemas.microsoft.com/office/drawing/2014/main" id="{C5CFCA1C-0909-4D81-BBF8-3BB1D395C4FA}"/>
                  </a:ext>
                </a:extLst>
              </p:cNvPr>
              <p:cNvSpPr/>
              <p:nvPr/>
            </p:nvSpPr>
            <p:spPr>
              <a:xfrm rot="16200000" flipV="1">
                <a:off x="7160890"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grpSp>
        <p:grpSp>
          <p:nvGrpSpPr>
            <p:cNvPr id="12" name="Group 150">
              <a:extLst>
                <a:ext uri="{FF2B5EF4-FFF2-40B4-BE49-F238E27FC236}">
                  <a16:creationId xmlns:a16="http://schemas.microsoft.com/office/drawing/2014/main" id="{67A99FAF-3755-47F9-9FBC-181120CF4541}"/>
                </a:ext>
              </a:extLst>
            </p:cNvPr>
            <p:cNvGrpSpPr/>
            <p:nvPr/>
          </p:nvGrpSpPr>
          <p:grpSpPr>
            <a:xfrm>
              <a:off x="460665" y="6574579"/>
              <a:ext cx="8984678" cy="140381"/>
              <a:chOff x="460665" y="147681"/>
              <a:chExt cx="8984678" cy="140381"/>
            </a:xfrm>
          </p:grpSpPr>
          <p:sp>
            <p:nvSpPr>
              <p:cNvPr id="13" name="Freeform: Shape 151">
                <a:extLst>
                  <a:ext uri="{FF2B5EF4-FFF2-40B4-BE49-F238E27FC236}">
                    <a16:creationId xmlns:a16="http://schemas.microsoft.com/office/drawing/2014/main" id="{FB3997A3-204E-4C51-A987-234602FB27D7}"/>
                  </a:ext>
                </a:extLst>
              </p:cNvPr>
              <p:cNvSpPr/>
              <p:nvPr/>
            </p:nvSpPr>
            <p:spPr>
              <a:xfrm rot="16200000" flipV="1">
                <a:off x="6892881" y="147681"/>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4" name="Freeform: Shape 152">
                <a:extLst>
                  <a:ext uri="{FF2B5EF4-FFF2-40B4-BE49-F238E27FC236}">
                    <a16:creationId xmlns:a16="http://schemas.microsoft.com/office/drawing/2014/main" id="{CB7446F3-77A0-4E17-91AC-69565CB4D663}"/>
                  </a:ext>
                </a:extLst>
              </p:cNvPr>
              <p:cNvSpPr/>
              <p:nvPr/>
            </p:nvSpPr>
            <p:spPr>
              <a:xfrm rot="16200000" flipV="1">
                <a:off x="6624872"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5" name="Freeform: Shape 153">
                <a:extLst>
                  <a:ext uri="{FF2B5EF4-FFF2-40B4-BE49-F238E27FC236}">
                    <a16:creationId xmlns:a16="http://schemas.microsoft.com/office/drawing/2014/main" id="{7DB7C9CD-13F8-4EF3-8AAF-1FD6E09E0EC4}"/>
                  </a:ext>
                </a:extLst>
              </p:cNvPr>
              <p:cNvSpPr/>
              <p:nvPr/>
            </p:nvSpPr>
            <p:spPr>
              <a:xfrm rot="16200000" flipV="1">
                <a:off x="6356863"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6" name="Freeform: Shape 154">
                <a:extLst>
                  <a:ext uri="{FF2B5EF4-FFF2-40B4-BE49-F238E27FC236}">
                    <a16:creationId xmlns:a16="http://schemas.microsoft.com/office/drawing/2014/main" id="{4F1ECE9F-0E26-4FCF-9E6B-665215EE7481}"/>
                  </a:ext>
                </a:extLst>
              </p:cNvPr>
              <p:cNvSpPr/>
              <p:nvPr/>
            </p:nvSpPr>
            <p:spPr>
              <a:xfrm rot="16200000" flipV="1">
                <a:off x="6088854"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7" name="Freeform: Shape 155">
                <a:extLst>
                  <a:ext uri="{FF2B5EF4-FFF2-40B4-BE49-F238E27FC236}">
                    <a16:creationId xmlns:a16="http://schemas.microsoft.com/office/drawing/2014/main" id="{98EBBC79-3D60-441B-B3B7-D171796DA3E8}"/>
                  </a:ext>
                </a:extLst>
              </p:cNvPr>
              <p:cNvSpPr/>
              <p:nvPr/>
            </p:nvSpPr>
            <p:spPr>
              <a:xfrm rot="16200000" flipV="1">
                <a:off x="5820845"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8" name="Freeform: Shape 156">
                <a:extLst>
                  <a:ext uri="{FF2B5EF4-FFF2-40B4-BE49-F238E27FC236}">
                    <a16:creationId xmlns:a16="http://schemas.microsoft.com/office/drawing/2014/main" id="{2D3DB171-C6DD-46BA-9FE7-8271519DD2FD}"/>
                  </a:ext>
                </a:extLst>
              </p:cNvPr>
              <p:cNvSpPr/>
              <p:nvPr/>
            </p:nvSpPr>
            <p:spPr>
              <a:xfrm rot="16200000" flipV="1">
                <a:off x="5552836" y="147681"/>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19" name="Freeform: Shape 157">
                <a:extLst>
                  <a:ext uri="{FF2B5EF4-FFF2-40B4-BE49-F238E27FC236}">
                    <a16:creationId xmlns:a16="http://schemas.microsoft.com/office/drawing/2014/main" id="{7FCE555F-6069-477E-B754-4C70D40F7C53}"/>
                  </a:ext>
                </a:extLst>
              </p:cNvPr>
              <p:cNvSpPr/>
              <p:nvPr/>
            </p:nvSpPr>
            <p:spPr>
              <a:xfrm rot="16200000" flipV="1">
                <a:off x="5284827"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0" name="Freeform: Shape 158">
                <a:extLst>
                  <a:ext uri="{FF2B5EF4-FFF2-40B4-BE49-F238E27FC236}">
                    <a16:creationId xmlns:a16="http://schemas.microsoft.com/office/drawing/2014/main" id="{A42B5862-8CED-4C01-A09B-063F01F0E683}"/>
                  </a:ext>
                </a:extLst>
              </p:cNvPr>
              <p:cNvSpPr/>
              <p:nvPr/>
            </p:nvSpPr>
            <p:spPr>
              <a:xfrm rot="16200000" flipV="1">
                <a:off x="5016818"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1" name="Freeform: Shape 159">
                <a:extLst>
                  <a:ext uri="{FF2B5EF4-FFF2-40B4-BE49-F238E27FC236}">
                    <a16:creationId xmlns:a16="http://schemas.microsoft.com/office/drawing/2014/main" id="{162C05DE-BEA6-476E-A247-19665F184B50}"/>
                  </a:ext>
                </a:extLst>
              </p:cNvPr>
              <p:cNvSpPr/>
              <p:nvPr/>
            </p:nvSpPr>
            <p:spPr>
              <a:xfrm rot="16200000" flipV="1">
                <a:off x="4748809"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2" name="Freeform: Shape 160">
                <a:extLst>
                  <a:ext uri="{FF2B5EF4-FFF2-40B4-BE49-F238E27FC236}">
                    <a16:creationId xmlns:a16="http://schemas.microsoft.com/office/drawing/2014/main" id="{CB728FCD-30B1-4F82-99A5-E2252300E5E7}"/>
                  </a:ext>
                </a:extLst>
              </p:cNvPr>
              <p:cNvSpPr/>
              <p:nvPr/>
            </p:nvSpPr>
            <p:spPr>
              <a:xfrm rot="16200000" flipV="1">
                <a:off x="4480800" y="147681"/>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3" name="Freeform: Shape 161">
                <a:extLst>
                  <a:ext uri="{FF2B5EF4-FFF2-40B4-BE49-F238E27FC236}">
                    <a16:creationId xmlns:a16="http://schemas.microsoft.com/office/drawing/2014/main" id="{02FF79AF-1AB6-44DC-938F-CA4A783887BB}"/>
                  </a:ext>
                </a:extLst>
              </p:cNvPr>
              <p:cNvSpPr/>
              <p:nvPr/>
            </p:nvSpPr>
            <p:spPr>
              <a:xfrm rot="16200000" flipV="1">
                <a:off x="4212791"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4" name="Freeform: Shape 162">
                <a:extLst>
                  <a:ext uri="{FF2B5EF4-FFF2-40B4-BE49-F238E27FC236}">
                    <a16:creationId xmlns:a16="http://schemas.microsoft.com/office/drawing/2014/main" id="{32EFABEE-86DB-4E24-A596-D4441DE84620}"/>
                  </a:ext>
                </a:extLst>
              </p:cNvPr>
              <p:cNvSpPr/>
              <p:nvPr/>
            </p:nvSpPr>
            <p:spPr>
              <a:xfrm rot="16200000" flipV="1">
                <a:off x="3944782"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5" name="Freeform: Shape 163">
                <a:extLst>
                  <a:ext uri="{FF2B5EF4-FFF2-40B4-BE49-F238E27FC236}">
                    <a16:creationId xmlns:a16="http://schemas.microsoft.com/office/drawing/2014/main" id="{E4C3FA7B-C529-4363-BC7B-1920F6693F58}"/>
                  </a:ext>
                </a:extLst>
              </p:cNvPr>
              <p:cNvSpPr/>
              <p:nvPr/>
            </p:nvSpPr>
            <p:spPr>
              <a:xfrm rot="16200000" flipV="1">
                <a:off x="3676773"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6" name="Freeform: Shape 164">
                <a:extLst>
                  <a:ext uri="{FF2B5EF4-FFF2-40B4-BE49-F238E27FC236}">
                    <a16:creationId xmlns:a16="http://schemas.microsoft.com/office/drawing/2014/main" id="{AC9F47D6-B901-4965-ADEC-E1EE0FCF867A}"/>
                  </a:ext>
                </a:extLst>
              </p:cNvPr>
              <p:cNvSpPr/>
              <p:nvPr/>
            </p:nvSpPr>
            <p:spPr>
              <a:xfrm rot="16200000" flipV="1">
                <a:off x="3408764"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7" name="Freeform: Shape 165">
                <a:extLst>
                  <a:ext uri="{FF2B5EF4-FFF2-40B4-BE49-F238E27FC236}">
                    <a16:creationId xmlns:a16="http://schemas.microsoft.com/office/drawing/2014/main" id="{F1A8AF08-2A4E-4F30-9782-D63E00DFC4D6}"/>
                  </a:ext>
                </a:extLst>
              </p:cNvPr>
              <p:cNvSpPr/>
              <p:nvPr/>
            </p:nvSpPr>
            <p:spPr>
              <a:xfrm rot="16200000" flipV="1">
                <a:off x="3140755" y="147681"/>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8" name="Freeform: Shape 166">
                <a:extLst>
                  <a:ext uri="{FF2B5EF4-FFF2-40B4-BE49-F238E27FC236}">
                    <a16:creationId xmlns:a16="http://schemas.microsoft.com/office/drawing/2014/main" id="{89A62E2C-23E3-49D3-98E3-CB5F679C27AE}"/>
                  </a:ext>
                </a:extLst>
              </p:cNvPr>
              <p:cNvSpPr/>
              <p:nvPr/>
            </p:nvSpPr>
            <p:spPr>
              <a:xfrm rot="16200000" flipV="1">
                <a:off x="2872746"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29" name="Freeform: Shape 167">
                <a:extLst>
                  <a:ext uri="{FF2B5EF4-FFF2-40B4-BE49-F238E27FC236}">
                    <a16:creationId xmlns:a16="http://schemas.microsoft.com/office/drawing/2014/main" id="{FFF70A8D-3063-4F5E-9EA3-55F0D6C36348}"/>
                  </a:ext>
                </a:extLst>
              </p:cNvPr>
              <p:cNvSpPr/>
              <p:nvPr/>
            </p:nvSpPr>
            <p:spPr>
              <a:xfrm rot="16200000" flipV="1">
                <a:off x="2604737"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0" name="Freeform: Shape 168">
                <a:extLst>
                  <a:ext uri="{FF2B5EF4-FFF2-40B4-BE49-F238E27FC236}">
                    <a16:creationId xmlns:a16="http://schemas.microsoft.com/office/drawing/2014/main" id="{D25F49F6-F0FD-46BF-9893-AD879870AB59}"/>
                  </a:ext>
                </a:extLst>
              </p:cNvPr>
              <p:cNvSpPr/>
              <p:nvPr/>
            </p:nvSpPr>
            <p:spPr>
              <a:xfrm rot="16200000" flipV="1">
                <a:off x="2336728"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1" name="Freeform: Shape 169">
                <a:extLst>
                  <a:ext uri="{FF2B5EF4-FFF2-40B4-BE49-F238E27FC236}">
                    <a16:creationId xmlns:a16="http://schemas.microsoft.com/office/drawing/2014/main" id="{B45C711D-45C9-49A9-B28E-811B0893BEB7}"/>
                  </a:ext>
                </a:extLst>
              </p:cNvPr>
              <p:cNvSpPr/>
              <p:nvPr/>
            </p:nvSpPr>
            <p:spPr>
              <a:xfrm rot="16200000" flipV="1">
                <a:off x="2068719" y="147681"/>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2" name="Freeform: Shape 170">
                <a:extLst>
                  <a:ext uri="{FF2B5EF4-FFF2-40B4-BE49-F238E27FC236}">
                    <a16:creationId xmlns:a16="http://schemas.microsoft.com/office/drawing/2014/main" id="{9878EA7D-D3A1-4730-BBC2-E96B47B77E73}"/>
                  </a:ext>
                </a:extLst>
              </p:cNvPr>
              <p:cNvSpPr/>
              <p:nvPr/>
            </p:nvSpPr>
            <p:spPr>
              <a:xfrm rot="16200000" flipV="1">
                <a:off x="1800710"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3" name="Freeform: Shape 171">
                <a:extLst>
                  <a:ext uri="{FF2B5EF4-FFF2-40B4-BE49-F238E27FC236}">
                    <a16:creationId xmlns:a16="http://schemas.microsoft.com/office/drawing/2014/main" id="{BCD157AF-0E49-4E5E-AF0C-D50D1DBFB040}"/>
                  </a:ext>
                </a:extLst>
              </p:cNvPr>
              <p:cNvSpPr/>
              <p:nvPr/>
            </p:nvSpPr>
            <p:spPr>
              <a:xfrm rot="16200000" flipV="1">
                <a:off x="1532701"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4" name="Freeform: Shape 172">
                <a:extLst>
                  <a:ext uri="{FF2B5EF4-FFF2-40B4-BE49-F238E27FC236}">
                    <a16:creationId xmlns:a16="http://schemas.microsoft.com/office/drawing/2014/main" id="{7A3097E0-3E31-4307-AEE5-F2E14EF3397F}"/>
                  </a:ext>
                </a:extLst>
              </p:cNvPr>
              <p:cNvSpPr/>
              <p:nvPr/>
            </p:nvSpPr>
            <p:spPr>
              <a:xfrm rot="16200000" flipV="1">
                <a:off x="1264692"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5" name="Freeform: Shape 173">
                <a:extLst>
                  <a:ext uri="{FF2B5EF4-FFF2-40B4-BE49-F238E27FC236}">
                    <a16:creationId xmlns:a16="http://schemas.microsoft.com/office/drawing/2014/main" id="{1613F07A-CB77-4C5A-AEA5-394DFD2DD217}"/>
                  </a:ext>
                </a:extLst>
              </p:cNvPr>
              <p:cNvSpPr/>
              <p:nvPr/>
            </p:nvSpPr>
            <p:spPr>
              <a:xfrm rot="16200000" flipV="1">
                <a:off x="996683"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6" name="Freeform: Shape 174">
                <a:extLst>
                  <a:ext uri="{FF2B5EF4-FFF2-40B4-BE49-F238E27FC236}">
                    <a16:creationId xmlns:a16="http://schemas.microsoft.com/office/drawing/2014/main" id="{84555FAF-7B24-44C8-9031-006F3B05F405}"/>
                  </a:ext>
                </a:extLst>
              </p:cNvPr>
              <p:cNvSpPr/>
              <p:nvPr/>
            </p:nvSpPr>
            <p:spPr>
              <a:xfrm rot="16200000" flipV="1">
                <a:off x="728674" y="147681"/>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7" name="Freeform: Shape 175">
                <a:extLst>
                  <a:ext uri="{FF2B5EF4-FFF2-40B4-BE49-F238E27FC236}">
                    <a16:creationId xmlns:a16="http://schemas.microsoft.com/office/drawing/2014/main" id="{2A6408A7-303A-4CE0-9877-70900B3499F1}"/>
                  </a:ext>
                </a:extLst>
              </p:cNvPr>
              <p:cNvSpPr/>
              <p:nvPr/>
            </p:nvSpPr>
            <p:spPr>
              <a:xfrm rot="16200000" flipV="1">
                <a:off x="460665"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8" name="Freeform: Shape 176">
                <a:extLst>
                  <a:ext uri="{FF2B5EF4-FFF2-40B4-BE49-F238E27FC236}">
                    <a16:creationId xmlns:a16="http://schemas.microsoft.com/office/drawing/2014/main" id="{EDF5B84E-8F49-4F53-95C1-14C764313A86}"/>
                  </a:ext>
                </a:extLst>
              </p:cNvPr>
              <p:cNvSpPr/>
              <p:nvPr/>
            </p:nvSpPr>
            <p:spPr>
              <a:xfrm rot="16200000" flipV="1">
                <a:off x="9304962"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8"/>
                    </a:lnTo>
                    <a:cubicBezTo>
                      <a:pt x="5715" y="58103"/>
                      <a:pt x="5715" y="67628"/>
                      <a:pt x="11430" y="72390"/>
                    </a:cubicBezTo>
                    <a:cubicBezTo>
                      <a:pt x="17145" y="78105"/>
                      <a:pt x="26670" y="78105"/>
                      <a:pt x="31433" y="72390"/>
                    </a:cubicBezTo>
                    <a:lnTo>
                      <a:pt x="41910" y="61913"/>
                    </a:lnTo>
                    <a:lnTo>
                      <a:pt x="52388" y="72390"/>
                    </a:lnTo>
                    <a:cubicBezTo>
                      <a:pt x="58103" y="78105"/>
                      <a:pt x="67628" y="78105"/>
                      <a:pt x="72390" y="72390"/>
                    </a:cubicBezTo>
                    <a:cubicBezTo>
                      <a:pt x="78105" y="66675"/>
                      <a:pt x="78105" y="57150"/>
                      <a:pt x="72390" y="52388"/>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39" name="Freeform: Shape 177">
                <a:extLst>
                  <a:ext uri="{FF2B5EF4-FFF2-40B4-BE49-F238E27FC236}">
                    <a16:creationId xmlns:a16="http://schemas.microsoft.com/office/drawing/2014/main" id="{05A61142-B1FC-4E79-B529-E2D4BCE22DB2}"/>
                  </a:ext>
                </a:extLst>
              </p:cNvPr>
              <p:cNvSpPr/>
              <p:nvPr/>
            </p:nvSpPr>
            <p:spPr>
              <a:xfrm rot="16200000" flipV="1">
                <a:off x="9036953"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2390 w 76200"/>
                  <a:gd name="connsiteY14" fmla="*/ 31432 h 76200"/>
                  <a:gd name="connsiteX15" fmla="*/ 72390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2390" y="31432"/>
                    </a:lnTo>
                    <a:cubicBezTo>
                      <a:pt x="78105" y="25717"/>
                      <a:pt x="78105" y="16192"/>
                      <a:pt x="72390" y="11430"/>
                    </a:cubicBezTo>
                    <a:cubicBezTo>
                      <a:pt x="66675"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0" name="Freeform: Shape 178">
                <a:extLst>
                  <a:ext uri="{FF2B5EF4-FFF2-40B4-BE49-F238E27FC236}">
                    <a16:creationId xmlns:a16="http://schemas.microsoft.com/office/drawing/2014/main" id="{6DD47A41-152A-462F-B69A-DFCF7049DE78}"/>
                  </a:ext>
                </a:extLst>
              </p:cNvPr>
              <p:cNvSpPr/>
              <p:nvPr/>
            </p:nvSpPr>
            <p:spPr>
              <a:xfrm rot="16200000" flipV="1">
                <a:off x="8768944" y="147681"/>
                <a:ext cx="140381" cy="140381"/>
              </a:xfrm>
              <a:custGeom>
                <a:avLst/>
                <a:gdLst>
                  <a:gd name="connsiteX0" fmla="*/ 53340 w 76200"/>
                  <a:gd name="connsiteY0" fmla="*/ 11081 h 76200"/>
                  <a:gd name="connsiteX1" fmla="*/ 42863 w 76200"/>
                  <a:gd name="connsiteY1" fmla="*/ 22511 h 76200"/>
                  <a:gd name="connsiteX2" fmla="*/ 32385 w 76200"/>
                  <a:gd name="connsiteY2" fmla="*/ 11081 h 76200"/>
                  <a:gd name="connsiteX3" fmla="*/ 11430 w 76200"/>
                  <a:gd name="connsiteY3" fmla="*/ 11081 h 76200"/>
                  <a:gd name="connsiteX4" fmla="*/ 11430 w 76200"/>
                  <a:gd name="connsiteY4" fmla="*/ 31083 h 76200"/>
                  <a:gd name="connsiteX5" fmla="*/ 21908 w 76200"/>
                  <a:gd name="connsiteY5" fmla="*/ 41561 h 76200"/>
                  <a:gd name="connsiteX6" fmla="*/ 11430 w 76200"/>
                  <a:gd name="connsiteY6" fmla="*/ 52991 h 76200"/>
                  <a:gd name="connsiteX7" fmla="*/ 11430 w 76200"/>
                  <a:gd name="connsiteY7" fmla="*/ 72993 h 76200"/>
                  <a:gd name="connsiteX8" fmla="*/ 32385 w 76200"/>
                  <a:gd name="connsiteY8" fmla="*/ 73946 h 76200"/>
                  <a:gd name="connsiteX9" fmla="*/ 42863 w 76200"/>
                  <a:gd name="connsiteY9" fmla="*/ 63468 h 76200"/>
                  <a:gd name="connsiteX10" fmla="*/ 53340 w 76200"/>
                  <a:gd name="connsiteY10" fmla="*/ 73946 h 76200"/>
                  <a:gd name="connsiteX11" fmla="*/ 74295 w 76200"/>
                  <a:gd name="connsiteY11" fmla="*/ 73946 h 76200"/>
                  <a:gd name="connsiteX12" fmla="*/ 74295 w 76200"/>
                  <a:gd name="connsiteY12" fmla="*/ 53943 h 76200"/>
                  <a:gd name="connsiteX13" fmla="*/ 63818 w 76200"/>
                  <a:gd name="connsiteY13" fmla="*/ 42513 h 76200"/>
                  <a:gd name="connsiteX14" fmla="*/ 74295 w 76200"/>
                  <a:gd name="connsiteY14" fmla="*/ 32036 h 76200"/>
                  <a:gd name="connsiteX15" fmla="*/ 74295 w 76200"/>
                  <a:gd name="connsiteY15" fmla="*/ 11081 h 76200"/>
                  <a:gd name="connsiteX16" fmla="*/ 53340 w 76200"/>
                  <a:gd name="connsiteY16" fmla="*/ 11081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081"/>
                    </a:moveTo>
                    <a:lnTo>
                      <a:pt x="42863" y="22511"/>
                    </a:lnTo>
                    <a:lnTo>
                      <a:pt x="32385" y="11081"/>
                    </a:lnTo>
                    <a:cubicBezTo>
                      <a:pt x="26670" y="6318"/>
                      <a:pt x="17145" y="6318"/>
                      <a:pt x="11430" y="11081"/>
                    </a:cubicBezTo>
                    <a:cubicBezTo>
                      <a:pt x="5715" y="15843"/>
                      <a:pt x="5715" y="26321"/>
                      <a:pt x="11430" y="31083"/>
                    </a:cubicBezTo>
                    <a:lnTo>
                      <a:pt x="21908" y="41561"/>
                    </a:lnTo>
                    <a:lnTo>
                      <a:pt x="11430" y="52991"/>
                    </a:lnTo>
                    <a:cubicBezTo>
                      <a:pt x="5715" y="58706"/>
                      <a:pt x="5715" y="68231"/>
                      <a:pt x="11430" y="72993"/>
                    </a:cubicBezTo>
                    <a:cubicBezTo>
                      <a:pt x="17145" y="77756"/>
                      <a:pt x="26670" y="79661"/>
                      <a:pt x="32385" y="73946"/>
                    </a:cubicBezTo>
                    <a:lnTo>
                      <a:pt x="42863" y="63468"/>
                    </a:lnTo>
                    <a:lnTo>
                      <a:pt x="53340" y="73946"/>
                    </a:lnTo>
                    <a:cubicBezTo>
                      <a:pt x="59055" y="79661"/>
                      <a:pt x="68580" y="79661"/>
                      <a:pt x="74295" y="73946"/>
                    </a:cubicBezTo>
                    <a:cubicBezTo>
                      <a:pt x="80010" y="68231"/>
                      <a:pt x="80010" y="58706"/>
                      <a:pt x="74295" y="53943"/>
                    </a:cubicBezTo>
                    <a:lnTo>
                      <a:pt x="63818" y="42513"/>
                    </a:lnTo>
                    <a:lnTo>
                      <a:pt x="74295" y="32036"/>
                    </a:lnTo>
                    <a:cubicBezTo>
                      <a:pt x="80010" y="26321"/>
                      <a:pt x="80010" y="16796"/>
                      <a:pt x="74295" y="11081"/>
                    </a:cubicBezTo>
                    <a:cubicBezTo>
                      <a:pt x="68580" y="5366"/>
                      <a:pt x="59055" y="6318"/>
                      <a:pt x="53340" y="11081"/>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1" name="Freeform: Shape 179">
                <a:extLst>
                  <a:ext uri="{FF2B5EF4-FFF2-40B4-BE49-F238E27FC236}">
                    <a16:creationId xmlns:a16="http://schemas.microsoft.com/office/drawing/2014/main" id="{28D04B9A-4607-4311-97DE-0A4E34A80548}"/>
                  </a:ext>
                </a:extLst>
              </p:cNvPr>
              <p:cNvSpPr/>
              <p:nvPr/>
            </p:nvSpPr>
            <p:spPr>
              <a:xfrm rot="16200000" flipV="1">
                <a:off x="8500935"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7145" y="77153"/>
                      <a:pt x="26670" y="78105"/>
                      <a:pt x="31433" y="72390"/>
                    </a:cubicBezTo>
                    <a:lnTo>
                      <a:pt x="41910" y="61912"/>
                    </a:lnTo>
                    <a:lnTo>
                      <a:pt x="52388" y="72390"/>
                    </a:lnTo>
                    <a:cubicBezTo>
                      <a:pt x="58103" y="78105"/>
                      <a:pt x="67628" y="78105"/>
                      <a:pt x="72390" y="72390"/>
                    </a:cubicBezTo>
                    <a:cubicBezTo>
                      <a:pt x="77153" y="66675"/>
                      <a:pt x="78105" y="57150"/>
                      <a:pt x="72390" y="52387"/>
                    </a:cubicBezTo>
                    <a:lnTo>
                      <a:pt x="61913" y="41910"/>
                    </a:lnTo>
                    <a:lnTo>
                      <a:pt x="73343" y="31432"/>
                    </a:lnTo>
                    <a:cubicBezTo>
                      <a:pt x="79058" y="25718"/>
                      <a:pt x="79058" y="16193"/>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2" name="Freeform: Shape 180">
                <a:extLst>
                  <a:ext uri="{FF2B5EF4-FFF2-40B4-BE49-F238E27FC236}">
                    <a16:creationId xmlns:a16="http://schemas.microsoft.com/office/drawing/2014/main" id="{662C2ECA-124A-492F-A220-9BC6E2AB7DA5}"/>
                  </a:ext>
                </a:extLst>
              </p:cNvPr>
              <p:cNvSpPr/>
              <p:nvPr/>
            </p:nvSpPr>
            <p:spPr>
              <a:xfrm rot="16200000" flipV="1">
                <a:off x="8232926"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3343 w 76200"/>
                  <a:gd name="connsiteY11" fmla="*/ 74295 h 76200"/>
                  <a:gd name="connsiteX12" fmla="*/ 73343 w 76200"/>
                  <a:gd name="connsiteY12" fmla="*/ 54293 h 76200"/>
                  <a:gd name="connsiteX13" fmla="*/ 62865 w 76200"/>
                  <a:gd name="connsiteY13" fmla="*/ 43815 h 76200"/>
                  <a:gd name="connsiteX14" fmla="*/ 73343 w 76200"/>
                  <a:gd name="connsiteY14" fmla="*/ 32385 h 76200"/>
                  <a:gd name="connsiteX15" fmla="*/ 73343 w 76200"/>
                  <a:gd name="connsiteY15" fmla="*/ 12383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3"/>
                      <a:pt x="5715" y="67628"/>
                      <a:pt x="11430" y="72390"/>
                    </a:cubicBezTo>
                    <a:cubicBezTo>
                      <a:pt x="17145" y="77153"/>
                      <a:pt x="26670" y="78105"/>
                      <a:pt x="31433" y="72390"/>
                    </a:cubicBezTo>
                    <a:lnTo>
                      <a:pt x="41910" y="61913"/>
                    </a:lnTo>
                    <a:lnTo>
                      <a:pt x="52388" y="72390"/>
                    </a:lnTo>
                    <a:cubicBezTo>
                      <a:pt x="58103" y="79058"/>
                      <a:pt x="67628" y="79058"/>
                      <a:pt x="73343" y="74295"/>
                    </a:cubicBezTo>
                    <a:cubicBezTo>
                      <a:pt x="79058" y="69533"/>
                      <a:pt x="79058" y="59055"/>
                      <a:pt x="73343" y="54293"/>
                    </a:cubicBezTo>
                    <a:lnTo>
                      <a:pt x="62865" y="43815"/>
                    </a:lnTo>
                    <a:lnTo>
                      <a:pt x="73343" y="32385"/>
                    </a:lnTo>
                    <a:cubicBezTo>
                      <a:pt x="79058" y="26670"/>
                      <a:pt x="79058" y="17145"/>
                      <a:pt x="73343" y="12383"/>
                    </a:cubicBezTo>
                    <a:cubicBezTo>
                      <a:pt x="67628" y="7620"/>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3" name="Freeform: Shape 181">
                <a:extLst>
                  <a:ext uri="{FF2B5EF4-FFF2-40B4-BE49-F238E27FC236}">
                    <a16:creationId xmlns:a16="http://schemas.microsoft.com/office/drawing/2014/main" id="{CD65E6FA-8C0E-4B64-99D6-476B460D3464}"/>
                  </a:ext>
                </a:extLst>
              </p:cNvPr>
              <p:cNvSpPr/>
              <p:nvPr/>
            </p:nvSpPr>
            <p:spPr>
              <a:xfrm rot="16200000" flipV="1">
                <a:off x="7964917"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8 h 76200"/>
                  <a:gd name="connsiteX7" fmla="*/ 11430 w 76200"/>
                  <a:gd name="connsiteY7" fmla="*/ 72390 h 76200"/>
                  <a:gd name="connsiteX8" fmla="*/ 31433 w 76200"/>
                  <a:gd name="connsiteY8" fmla="*/ 72390 h 76200"/>
                  <a:gd name="connsiteX9" fmla="*/ 41910 w 76200"/>
                  <a:gd name="connsiteY9" fmla="*/ 61913 h 76200"/>
                  <a:gd name="connsiteX10" fmla="*/ 52388 w 76200"/>
                  <a:gd name="connsiteY10" fmla="*/ 72390 h 76200"/>
                  <a:gd name="connsiteX11" fmla="*/ 72390 w 76200"/>
                  <a:gd name="connsiteY11" fmla="*/ 72390 h 76200"/>
                  <a:gd name="connsiteX12" fmla="*/ 72390 w 76200"/>
                  <a:gd name="connsiteY12" fmla="*/ 52388 h 76200"/>
                  <a:gd name="connsiteX13" fmla="*/ 61913 w 76200"/>
                  <a:gd name="connsiteY13" fmla="*/ 41910 h 76200"/>
                  <a:gd name="connsiteX14" fmla="*/ 73343 w 76200"/>
                  <a:gd name="connsiteY14" fmla="*/ 31433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8"/>
                    </a:lnTo>
                    <a:cubicBezTo>
                      <a:pt x="5715" y="58102"/>
                      <a:pt x="5715" y="67627"/>
                      <a:pt x="11430" y="72390"/>
                    </a:cubicBezTo>
                    <a:cubicBezTo>
                      <a:pt x="17145" y="77152"/>
                      <a:pt x="26670" y="78105"/>
                      <a:pt x="31433" y="72390"/>
                    </a:cubicBezTo>
                    <a:lnTo>
                      <a:pt x="41910" y="61913"/>
                    </a:lnTo>
                    <a:lnTo>
                      <a:pt x="52388" y="72390"/>
                    </a:lnTo>
                    <a:cubicBezTo>
                      <a:pt x="58103" y="78105"/>
                      <a:pt x="67628" y="78105"/>
                      <a:pt x="72390" y="72390"/>
                    </a:cubicBezTo>
                    <a:cubicBezTo>
                      <a:pt x="77153" y="66675"/>
                      <a:pt x="78105" y="57150"/>
                      <a:pt x="72390" y="52388"/>
                    </a:cubicBezTo>
                    <a:lnTo>
                      <a:pt x="61913" y="41910"/>
                    </a:lnTo>
                    <a:lnTo>
                      <a:pt x="73343" y="31433"/>
                    </a:lnTo>
                    <a:cubicBezTo>
                      <a:pt x="79058" y="25718"/>
                      <a:pt x="79058" y="16193"/>
                      <a:pt x="73343" y="11430"/>
                    </a:cubicBezTo>
                    <a:cubicBezTo>
                      <a:pt x="67628" y="6668"/>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4" name="Freeform: Shape 182">
                <a:extLst>
                  <a:ext uri="{FF2B5EF4-FFF2-40B4-BE49-F238E27FC236}">
                    <a16:creationId xmlns:a16="http://schemas.microsoft.com/office/drawing/2014/main" id="{4112700A-84F6-4C61-8026-9D79CA2D0FE6}"/>
                  </a:ext>
                </a:extLst>
              </p:cNvPr>
              <p:cNvSpPr/>
              <p:nvPr/>
            </p:nvSpPr>
            <p:spPr>
              <a:xfrm rot="16200000" flipV="1">
                <a:off x="7696908" y="147681"/>
                <a:ext cx="140381" cy="140381"/>
              </a:xfrm>
              <a:custGeom>
                <a:avLst/>
                <a:gdLst>
                  <a:gd name="connsiteX0" fmla="*/ 52388 w 76200"/>
                  <a:gd name="connsiteY0" fmla="*/ 11430 h 76200"/>
                  <a:gd name="connsiteX1" fmla="*/ 41910 w 76200"/>
                  <a:gd name="connsiteY1" fmla="*/ 21908 h 76200"/>
                  <a:gd name="connsiteX2" fmla="*/ 31433 w 76200"/>
                  <a:gd name="connsiteY2" fmla="*/ 11430 h 76200"/>
                  <a:gd name="connsiteX3" fmla="*/ 11430 w 76200"/>
                  <a:gd name="connsiteY3" fmla="*/ 11430 h 76200"/>
                  <a:gd name="connsiteX4" fmla="*/ 11430 w 76200"/>
                  <a:gd name="connsiteY4" fmla="*/ 31433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2390 h 76200"/>
                  <a:gd name="connsiteX9" fmla="*/ 41910 w 76200"/>
                  <a:gd name="connsiteY9" fmla="*/ 61912 h 76200"/>
                  <a:gd name="connsiteX10" fmla="*/ 52388 w 76200"/>
                  <a:gd name="connsiteY10" fmla="*/ 72390 h 76200"/>
                  <a:gd name="connsiteX11" fmla="*/ 72390 w 76200"/>
                  <a:gd name="connsiteY11" fmla="*/ 72390 h 76200"/>
                  <a:gd name="connsiteX12" fmla="*/ 72390 w 76200"/>
                  <a:gd name="connsiteY12" fmla="*/ 52387 h 76200"/>
                  <a:gd name="connsiteX13" fmla="*/ 61913 w 76200"/>
                  <a:gd name="connsiteY13" fmla="*/ 41910 h 76200"/>
                  <a:gd name="connsiteX14" fmla="*/ 73343 w 76200"/>
                  <a:gd name="connsiteY14" fmla="*/ 32385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8"/>
                    </a:lnTo>
                    <a:lnTo>
                      <a:pt x="31433" y="11430"/>
                    </a:lnTo>
                    <a:cubicBezTo>
                      <a:pt x="25718" y="5715"/>
                      <a:pt x="16193" y="5715"/>
                      <a:pt x="11430" y="11430"/>
                    </a:cubicBezTo>
                    <a:cubicBezTo>
                      <a:pt x="6668" y="17145"/>
                      <a:pt x="5715" y="26670"/>
                      <a:pt x="11430" y="31433"/>
                    </a:cubicBezTo>
                    <a:lnTo>
                      <a:pt x="21908" y="41910"/>
                    </a:lnTo>
                    <a:lnTo>
                      <a:pt x="11430" y="52387"/>
                    </a:lnTo>
                    <a:cubicBezTo>
                      <a:pt x="5715" y="58103"/>
                      <a:pt x="5715" y="67628"/>
                      <a:pt x="11430" y="72390"/>
                    </a:cubicBezTo>
                    <a:cubicBezTo>
                      <a:pt x="17145" y="78105"/>
                      <a:pt x="26670" y="78105"/>
                      <a:pt x="31433" y="72390"/>
                    </a:cubicBezTo>
                    <a:lnTo>
                      <a:pt x="41910" y="61912"/>
                    </a:lnTo>
                    <a:lnTo>
                      <a:pt x="52388" y="72390"/>
                    </a:lnTo>
                    <a:cubicBezTo>
                      <a:pt x="58103" y="78105"/>
                      <a:pt x="67628" y="78105"/>
                      <a:pt x="72390" y="72390"/>
                    </a:cubicBezTo>
                    <a:cubicBezTo>
                      <a:pt x="78105" y="66675"/>
                      <a:pt x="78105" y="57150"/>
                      <a:pt x="72390" y="52387"/>
                    </a:cubicBezTo>
                    <a:lnTo>
                      <a:pt x="61913" y="41910"/>
                    </a:lnTo>
                    <a:lnTo>
                      <a:pt x="73343" y="32385"/>
                    </a:lnTo>
                    <a:cubicBezTo>
                      <a:pt x="79058" y="26670"/>
                      <a:pt x="79058" y="17145"/>
                      <a:pt x="73343" y="11430"/>
                    </a:cubicBezTo>
                    <a:cubicBezTo>
                      <a:pt x="67628" y="5715"/>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5" name="Freeform: Shape 183">
                <a:extLst>
                  <a:ext uri="{FF2B5EF4-FFF2-40B4-BE49-F238E27FC236}">
                    <a16:creationId xmlns:a16="http://schemas.microsoft.com/office/drawing/2014/main" id="{2E2BB7DE-DB8D-4E5E-98B8-720CCF3D3E23}"/>
                  </a:ext>
                </a:extLst>
              </p:cNvPr>
              <p:cNvSpPr/>
              <p:nvPr/>
            </p:nvSpPr>
            <p:spPr>
              <a:xfrm rot="16200000" flipV="1">
                <a:off x="7428899" y="147681"/>
                <a:ext cx="140381" cy="140381"/>
              </a:xfrm>
              <a:custGeom>
                <a:avLst/>
                <a:gdLst>
                  <a:gd name="connsiteX0" fmla="*/ 53340 w 76200"/>
                  <a:gd name="connsiteY0" fmla="*/ 11430 h 76200"/>
                  <a:gd name="connsiteX1" fmla="*/ 42863 w 76200"/>
                  <a:gd name="connsiteY1" fmla="*/ 21907 h 76200"/>
                  <a:gd name="connsiteX2" fmla="*/ 32385 w 76200"/>
                  <a:gd name="connsiteY2" fmla="*/ 11430 h 76200"/>
                  <a:gd name="connsiteX3" fmla="*/ 12383 w 76200"/>
                  <a:gd name="connsiteY3" fmla="*/ 11430 h 76200"/>
                  <a:gd name="connsiteX4" fmla="*/ 12383 w 76200"/>
                  <a:gd name="connsiteY4" fmla="*/ 31432 h 76200"/>
                  <a:gd name="connsiteX5" fmla="*/ 22860 w 76200"/>
                  <a:gd name="connsiteY5" fmla="*/ 41910 h 76200"/>
                  <a:gd name="connsiteX6" fmla="*/ 11430 w 76200"/>
                  <a:gd name="connsiteY6" fmla="*/ 53340 h 76200"/>
                  <a:gd name="connsiteX7" fmla="*/ 11430 w 76200"/>
                  <a:gd name="connsiteY7" fmla="*/ 73342 h 76200"/>
                  <a:gd name="connsiteX8" fmla="*/ 31433 w 76200"/>
                  <a:gd name="connsiteY8" fmla="*/ 73342 h 76200"/>
                  <a:gd name="connsiteX9" fmla="*/ 41910 w 76200"/>
                  <a:gd name="connsiteY9" fmla="*/ 62865 h 76200"/>
                  <a:gd name="connsiteX10" fmla="*/ 52388 w 76200"/>
                  <a:gd name="connsiteY10" fmla="*/ 73342 h 76200"/>
                  <a:gd name="connsiteX11" fmla="*/ 72390 w 76200"/>
                  <a:gd name="connsiteY11" fmla="*/ 73342 h 76200"/>
                  <a:gd name="connsiteX12" fmla="*/ 72390 w 76200"/>
                  <a:gd name="connsiteY12" fmla="*/ 53340 h 76200"/>
                  <a:gd name="connsiteX13" fmla="*/ 61913 w 76200"/>
                  <a:gd name="connsiteY13" fmla="*/ 42863 h 76200"/>
                  <a:gd name="connsiteX14" fmla="*/ 74295 w 76200"/>
                  <a:gd name="connsiteY14" fmla="*/ 32385 h 76200"/>
                  <a:gd name="connsiteX15" fmla="*/ 74295 w 76200"/>
                  <a:gd name="connsiteY15" fmla="*/ 12382 h 76200"/>
                  <a:gd name="connsiteX16" fmla="*/ 53340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3340" y="11430"/>
                    </a:moveTo>
                    <a:lnTo>
                      <a:pt x="42863" y="21907"/>
                    </a:lnTo>
                    <a:lnTo>
                      <a:pt x="32385" y="11430"/>
                    </a:lnTo>
                    <a:cubicBezTo>
                      <a:pt x="26670" y="5715"/>
                      <a:pt x="17145" y="5715"/>
                      <a:pt x="12383" y="11430"/>
                    </a:cubicBezTo>
                    <a:cubicBezTo>
                      <a:pt x="7620" y="17145"/>
                      <a:pt x="6668" y="26670"/>
                      <a:pt x="12383" y="31432"/>
                    </a:cubicBezTo>
                    <a:lnTo>
                      <a:pt x="22860" y="41910"/>
                    </a:lnTo>
                    <a:lnTo>
                      <a:pt x="11430" y="53340"/>
                    </a:lnTo>
                    <a:cubicBezTo>
                      <a:pt x="5715" y="59055"/>
                      <a:pt x="5715" y="68580"/>
                      <a:pt x="11430" y="73342"/>
                    </a:cubicBezTo>
                    <a:cubicBezTo>
                      <a:pt x="17145" y="79057"/>
                      <a:pt x="26670" y="79057"/>
                      <a:pt x="31433" y="73342"/>
                    </a:cubicBezTo>
                    <a:lnTo>
                      <a:pt x="41910" y="62865"/>
                    </a:lnTo>
                    <a:lnTo>
                      <a:pt x="52388" y="73342"/>
                    </a:lnTo>
                    <a:cubicBezTo>
                      <a:pt x="58103" y="79057"/>
                      <a:pt x="67628" y="79057"/>
                      <a:pt x="72390" y="73342"/>
                    </a:cubicBezTo>
                    <a:cubicBezTo>
                      <a:pt x="78105" y="67628"/>
                      <a:pt x="78105" y="58103"/>
                      <a:pt x="72390" y="53340"/>
                    </a:cubicBezTo>
                    <a:lnTo>
                      <a:pt x="61913" y="42863"/>
                    </a:lnTo>
                    <a:lnTo>
                      <a:pt x="74295" y="32385"/>
                    </a:lnTo>
                    <a:cubicBezTo>
                      <a:pt x="80010" y="26670"/>
                      <a:pt x="80010" y="17145"/>
                      <a:pt x="74295" y="12382"/>
                    </a:cubicBezTo>
                    <a:cubicBezTo>
                      <a:pt x="68580" y="7620"/>
                      <a:pt x="59055" y="6667"/>
                      <a:pt x="53340"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sp>
            <p:nvSpPr>
              <p:cNvPr id="46" name="Freeform: Shape 184">
                <a:extLst>
                  <a:ext uri="{FF2B5EF4-FFF2-40B4-BE49-F238E27FC236}">
                    <a16:creationId xmlns:a16="http://schemas.microsoft.com/office/drawing/2014/main" id="{4651183D-D6F3-468F-86C8-F8CB5212C134}"/>
                  </a:ext>
                </a:extLst>
              </p:cNvPr>
              <p:cNvSpPr/>
              <p:nvPr/>
            </p:nvSpPr>
            <p:spPr>
              <a:xfrm rot="16200000" flipV="1">
                <a:off x="7160890" y="147681"/>
                <a:ext cx="140381" cy="140381"/>
              </a:xfrm>
              <a:custGeom>
                <a:avLst/>
                <a:gdLst>
                  <a:gd name="connsiteX0" fmla="*/ 52388 w 76200"/>
                  <a:gd name="connsiteY0" fmla="*/ 11430 h 76200"/>
                  <a:gd name="connsiteX1" fmla="*/ 41910 w 76200"/>
                  <a:gd name="connsiteY1" fmla="*/ 21907 h 76200"/>
                  <a:gd name="connsiteX2" fmla="*/ 31433 w 76200"/>
                  <a:gd name="connsiteY2" fmla="*/ 11430 h 76200"/>
                  <a:gd name="connsiteX3" fmla="*/ 11430 w 76200"/>
                  <a:gd name="connsiteY3" fmla="*/ 11430 h 76200"/>
                  <a:gd name="connsiteX4" fmla="*/ 11430 w 76200"/>
                  <a:gd name="connsiteY4" fmla="*/ 31432 h 76200"/>
                  <a:gd name="connsiteX5" fmla="*/ 21908 w 76200"/>
                  <a:gd name="connsiteY5" fmla="*/ 41910 h 76200"/>
                  <a:gd name="connsiteX6" fmla="*/ 11430 w 76200"/>
                  <a:gd name="connsiteY6" fmla="*/ 52387 h 76200"/>
                  <a:gd name="connsiteX7" fmla="*/ 11430 w 76200"/>
                  <a:gd name="connsiteY7" fmla="*/ 72390 h 76200"/>
                  <a:gd name="connsiteX8" fmla="*/ 31433 w 76200"/>
                  <a:gd name="connsiteY8" fmla="*/ 73342 h 76200"/>
                  <a:gd name="connsiteX9" fmla="*/ 41910 w 76200"/>
                  <a:gd name="connsiteY9" fmla="*/ 62865 h 76200"/>
                  <a:gd name="connsiteX10" fmla="*/ 52388 w 76200"/>
                  <a:gd name="connsiteY10" fmla="*/ 73342 h 76200"/>
                  <a:gd name="connsiteX11" fmla="*/ 73343 w 76200"/>
                  <a:gd name="connsiteY11" fmla="*/ 73342 h 76200"/>
                  <a:gd name="connsiteX12" fmla="*/ 73343 w 76200"/>
                  <a:gd name="connsiteY12" fmla="*/ 53340 h 76200"/>
                  <a:gd name="connsiteX13" fmla="*/ 62865 w 76200"/>
                  <a:gd name="connsiteY13" fmla="*/ 42862 h 76200"/>
                  <a:gd name="connsiteX14" fmla="*/ 73343 w 76200"/>
                  <a:gd name="connsiteY14" fmla="*/ 31432 h 76200"/>
                  <a:gd name="connsiteX15" fmla="*/ 73343 w 76200"/>
                  <a:gd name="connsiteY15" fmla="*/ 11430 h 76200"/>
                  <a:gd name="connsiteX16" fmla="*/ 52388 w 76200"/>
                  <a:gd name="connsiteY16" fmla="*/ 1143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6200" h="76200">
                    <a:moveTo>
                      <a:pt x="52388" y="11430"/>
                    </a:moveTo>
                    <a:lnTo>
                      <a:pt x="41910" y="21907"/>
                    </a:lnTo>
                    <a:lnTo>
                      <a:pt x="31433" y="11430"/>
                    </a:lnTo>
                    <a:cubicBezTo>
                      <a:pt x="25718" y="5715"/>
                      <a:pt x="16193" y="5715"/>
                      <a:pt x="11430" y="11430"/>
                    </a:cubicBezTo>
                    <a:cubicBezTo>
                      <a:pt x="6668" y="17145"/>
                      <a:pt x="5715" y="26670"/>
                      <a:pt x="11430" y="31432"/>
                    </a:cubicBezTo>
                    <a:lnTo>
                      <a:pt x="21908" y="41910"/>
                    </a:lnTo>
                    <a:lnTo>
                      <a:pt x="11430" y="52387"/>
                    </a:lnTo>
                    <a:cubicBezTo>
                      <a:pt x="5715" y="58103"/>
                      <a:pt x="5715" y="67628"/>
                      <a:pt x="11430" y="72390"/>
                    </a:cubicBezTo>
                    <a:cubicBezTo>
                      <a:pt x="16193" y="79057"/>
                      <a:pt x="25718" y="79057"/>
                      <a:pt x="31433" y="73342"/>
                    </a:cubicBezTo>
                    <a:lnTo>
                      <a:pt x="41910" y="62865"/>
                    </a:lnTo>
                    <a:lnTo>
                      <a:pt x="52388" y="73342"/>
                    </a:lnTo>
                    <a:cubicBezTo>
                      <a:pt x="58103" y="79057"/>
                      <a:pt x="67628" y="79057"/>
                      <a:pt x="73343" y="73342"/>
                    </a:cubicBezTo>
                    <a:cubicBezTo>
                      <a:pt x="79058" y="67628"/>
                      <a:pt x="79058" y="58103"/>
                      <a:pt x="73343" y="53340"/>
                    </a:cubicBezTo>
                    <a:lnTo>
                      <a:pt x="62865" y="42862"/>
                    </a:lnTo>
                    <a:lnTo>
                      <a:pt x="73343" y="31432"/>
                    </a:lnTo>
                    <a:cubicBezTo>
                      <a:pt x="79058" y="25717"/>
                      <a:pt x="79058" y="16192"/>
                      <a:pt x="73343" y="11430"/>
                    </a:cubicBezTo>
                    <a:cubicBezTo>
                      <a:pt x="67628" y="6667"/>
                      <a:pt x="58103" y="5715"/>
                      <a:pt x="52388" y="11430"/>
                    </a:cubicBezTo>
                    <a:close/>
                  </a:path>
                </a:pathLst>
              </a:custGeom>
              <a:solidFill>
                <a:schemeClr val="tx2">
                  <a:alpha val="40000"/>
                </a:schemeClr>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accent6">
                      <a:lumMod val="75000"/>
                    </a:schemeClr>
                  </a:solidFill>
                </a:endParaRPr>
              </a:p>
            </p:txBody>
          </p:sp>
        </p:grpSp>
      </p:grpSp>
      <p:pic>
        <p:nvPicPr>
          <p:cNvPr id="3" name="table">
            <a:extLst>
              <a:ext uri="{FF2B5EF4-FFF2-40B4-BE49-F238E27FC236}">
                <a16:creationId xmlns:a16="http://schemas.microsoft.com/office/drawing/2014/main" id="{90F44242-7A2D-4D2D-9BAB-D3A986DCE52D}"/>
              </a:ext>
            </a:extLst>
          </p:cNvPr>
          <p:cNvPicPr>
            <a:picLocks noChangeAspect="1"/>
          </p:cNvPicPr>
          <p:nvPr/>
        </p:nvPicPr>
        <p:blipFill>
          <a:blip r:embed="rId2"/>
          <a:stretch>
            <a:fillRect/>
          </a:stretch>
        </p:blipFill>
        <p:spPr>
          <a:xfrm>
            <a:off x="1935480" y="1755566"/>
            <a:ext cx="8321040" cy="4421888"/>
          </a:xfrm>
          <a:prstGeom prst="rect">
            <a:avLst/>
          </a:prstGeom>
        </p:spPr>
      </p:pic>
      <p:sp>
        <p:nvSpPr>
          <p:cNvPr id="4" name="Rectangle 187">
            <a:extLst>
              <a:ext uri="{FF2B5EF4-FFF2-40B4-BE49-F238E27FC236}">
                <a16:creationId xmlns:a16="http://schemas.microsoft.com/office/drawing/2014/main" id="{27030743-C445-4589-A178-6B656CFFEAB1}"/>
              </a:ext>
            </a:extLst>
          </p:cNvPr>
          <p:cNvSpPr/>
          <p:nvPr/>
        </p:nvSpPr>
        <p:spPr>
          <a:xfrm>
            <a:off x="1827387" y="1157885"/>
            <a:ext cx="1191352" cy="461665"/>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b="1" dirty="0"/>
              <a:t> Month</a:t>
            </a:r>
          </a:p>
        </p:txBody>
      </p:sp>
      <p:cxnSp>
        <p:nvCxnSpPr>
          <p:cNvPr id="5" name="Straight Connector 189">
            <a:extLst>
              <a:ext uri="{FF2B5EF4-FFF2-40B4-BE49-F238E27FC236}">
                <a16:creationId xmlns:a16="http://schemas.microsoft.com/office/drawing/2014/main" id="{21F2BBE5-8826-49D0-BBFA-67DB2240EC0F}"/>
              </a:ext>
            </a:extLst>
          </p:cNvPr>
          <p:cNvCxnSpPr>
            <a:cxnSpLocks/>
          </p:cNvCxnSpPr>
          <p:nvPr/>
        </p:nvCxnSpPr>
        <p:spPr>
          <a:xfrm>
            <a:off x="1934310" y="1628353"/>
            <a:ext cx="1828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192">
            <a:extLst>
              <a:ext uri="{FF2B5EF4-FFF2-40B4-BE49-F238E27FC236}">
                <a16:creationId xmlns:a16="http://schemas.microsoft.com/office/drawing/2014/main" id="{C5984EAD-7982-42AF-A946-5D3DAF1E7CF5}"/>
              </a:ext>
            </a:extLst>
          </p:cNvPr>
          <p:cNvSpPr/>
          <p:nvPr/>
        </p:nvSpPr>
        <p:spPr>
          <a:xfrm>
            <a:off x="8412215" y="1157885"/>
            <a:ext cx="836126" cy="461665"/>
          </a:xfrm>
          <a:prstGeom prst="rect">
            <a:avLst/>
          </a:prstGeom>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400" b="1" dirty="0"/>
              <a:t>Year</a:t>
            </a:r>
          </a:p>
        </p:txBody>
      </p:sp>
      <p:cxnSp>
        <p:nvCxnSpPr>
          <p:cNvPr id="7" name="Straight Connector 193">
            <a:extLst>
              <a:ext uri="{FF2B5EF4-FFF2-40B4-BE49-F238E27FC236}">
                <a16:creationId xmlns:a16="http://schemas.microsoft.com/office/drawing/2014/main" id="{A10D5091-B76A-47CF-B621-E3A448E425AE}"/>
              </a:ext>
            </a:extLst>
          </p:cNvPr>
          <p:cNvCxnSpPr>
            <a:cxnSpLocks/>
          </p:cNvCxnSpPr>
          <p:nvPr/>
        </p:nvCxnSpPr>
        <p:spPr>
          <a:xfrm>
            <a:off x="8412215" y="1628353"/>
            <a:ext cx="1828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194">
            <a:extLst>
              <a:ext uri="{FF2B5EF4-FFF2-40B4-BE49-F238E27FC236}">
                <a16:creationId xmlns:a16="http://schemas.microsoft.com/office/drawing/2014/main" id="{83DAD360-51B4-4D02-A7F2-BF95318D3D98}"/>
              </a:ext>
            </a:extLst>
          </p:cNvPr>
          <p:cNvSpPr txBox="1"/>
          <p:nvPr/>
        </p:nvSpPr>
        <p:spPr>
          <a:xfrm>
            <a:off x="3258472" y="407898"/>
            <a:ext cx="5675057" cy="830997"/>
          </a:xfrm>
          <a:prstGeom prst="rect">
            <a:avLst/>
          </a:prstGeom>
          <a:noFill/>
        </p:spPr>
        <p:txBody>
          <a:bodyPr wrap="squar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ko-KR" sz="4800" b="1" dirty="0">
                <a:solidFill>
                  <a:schemeClr val="tx2"/>
                </a:solidFill>
                <a:cs typeface="Arial" pitchFamily="34" charset="0"/>
              </a:rPr>
              <a:t>School Timetable</a:t>
            </a:r>
            <a:endParaRPr lang="ko-KR" altLang="en-US" sz="4800" b="1" dirty="0">
              <a:solidFill>
                <a:schemeClr val="tx2"/>
              </a:solidFill>
              <a:cs typeface="Arial" pitchFamily="34" charset="0"/>
            </a:endParaRPr>
          </a:p>
        </p:txBody>
      </p:sp>
    </p:spTree>
    <p:extLst>
      <p:ext uri="{BB962C8B-B14F-4D97-AF65-F5344CB8AC3E}">
        <p14:creationId xmlns:p14="http://schemas.microsoft.com/office/powerpoint/2010/main" val="1408033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
            <a:extLst>
              <a:ext uri="{FF2B5EF4-FFF2-40B4-BE49-F238E27FC236}">
                <a16:creationId xmlns:a16="http://schemas.microsoft.com/office/drawing/2014/main" id="{CEE99ACB-2D2A-46B5-8EBA-EC06C7AC3866}"/>
              </a:ext>
            </a:extLst>
          </p:cNvPr>
          <p:cNvGrpSpPr/>
          <p:nvPr/>
        </p:nvGrpSpPr>
        <p:grpSpPr>
          <a:xfrm>
            <a:off x="1719576" y="1457367"/>
            <a:ext cx="8828308" cy="3909551"/>
            <a:chOff x="1130005" y="2695983"/>
            <a:chExt cx="7273121" cy="3332285"/>
          </a:xfrm>
        </p:grpSpPr>
        <p:sp>
          <p:nvSpPr>
            <p:cNvPr id="3" name="Rectangle: Rounded Corners 2">
              <a:extLst>
                <a:ext uri="{FF2B5EF4-FFF2-40B4-BE49-F238E27FC236}">
                  <a16:creationId xmlns:a16="http://schemas.microsoft.com/office/drawing/2014/main" id="{A25DA599-1ECD-4A3C-857A-8139E4BB54DB}"/>
                </a:ext>
              </a:extLst>
            </p:cNvPr>
            <p:cNvSpPr/>
            <p:nvPr/>
          </p:nvSpPr>
          <p:spPr>
            <a:xfrm>
              <a:off x="1130005" y="2695983"/>
              <a:ext cx="1041694" cy="3332285"/>
            </a:xfrm>
            <a:prstGeom prst="roundRect">
              <a:avLst>
                <a:gd name="adj" fmla="val 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Rounded Corners 11">
              <a:extLst>
                <a:ext uri="{FF2B5EF4-FFF2-40B4-BE49-F238E27FC236}">
                  <a16:creationId xmlns:a16="http://schemas.microsoft.com/office/drawing/2014/main" id="{529571FE-24AF-4F92-9694-5B247FE18DFF}"/>
                </a:ext>
              </a:extLst>
            </p:cNvPr>
            <p:cNvSpPr/>
            <p:nvPr/>
          </p:nvSpPr>
          <p:spPr>
            <a:xfrm>
              <a:off x="2168925" y="2695983"/>
              <a:ext cx="1041694" cy="3332285"/>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12">
              <a:extLst>
                <a:ext uri="{FF2B5EF4-FFF2-40B4-BE49-F238E27FC236}">
                  <a16:creationId xmlns:a16="http://schemas.microsoft.com/office/drawing/2014/main" id="{67DF4783-A647-45B0-AE2F-87EBAC0E37A9}"/>
                </a:ext>
              </a:extLst>
            </p:cNvPr>
            <p:cNvSpPr/>
            <p:nvPr/>
          </p:nvSpPr>
          <p:spPr>
            <a:xfrm>
              <a:off x="3207845" y="2695983"/>
              <a:ext cx="1041694" cy="3332285"/>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13">
              <a:extLst>
                <a:ext uri="{FF2B5EF4-FFF2-40B4-BE49-F238E27FC236}">
                  <a16:creationId xmlns:a16="http://schemas.microsoft.com/office/drawing/2014/main" id="{07C27553-F041-4ECD-8B84-722DC459E1F4}"/>
                </a:ext>
              </a:extLst>
            </p:cNvPr>
            <p:cNvSpPr/>
            <p:nvPr/>
          </p:nvSpPr>
          <p:spPr>
            <a:xfrm>
              <a:off x="4246765" y="2695983"/>
              <a:ext cx="1041694" cy="3332285"/>
            </a:xfrm>
            <a:prstGeom prst="roundRect">
              <a:avLst>
                <a:gd name="adj"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14">
              <a:extLst>
                <a:ext uri="{FF2B5EF4-FFF2-40B4-BE49-F238E27FC236}">
                  <a16:creationId xmlns:a16="http://schemas.microsoft.com/office/drawing/2014/main" id="{F7FA1536-60C2-4B29-812C-4E6C100B4D49}"/>
                </a:ext>
              </a:extLst>
            </p:cNvPr>
            <p:cNvSpPr/>
            <p:nvPr/>
          </p:nvSpPr>
          <p:spPr>
            <a:xfrm>
              <a:off x="5285685" y="2695983"/>
              <a:ext cx="1041694" cy="3332285"/>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15">
              <a:extLst>
                <a:ext uri="{FF2B5EF4-FFF2-40B4-BE49-F238E27FC236}">
                  <a16:creationId xmlns:a16="http://schemas.microsoft.com/office/drawing/2014/main" id="{04DC5D8E-2AB4-42C9-9B4B-0B4E83A2DE47}"/>
                </a:ext>
              </a:extLst>
            </p:cNvPr>
            <p:cNvSpPr/>
            <p:nvPr/>
          </p:nvSpPr>
          <p:spPr>
            <a:xfrm>
              <a:off x="6326152" y="2695983"/>
              <a:ext cx="1041694" cy="3332285"/>
            </a:xfrm>
            <a:prstGeom prst="roundRect">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16">
              <a:extLst>
                <a:ext uri="{FF2B5EF4-FFF2-40B4-BE49-F238E27FC236}">
                  <a16:creationId xmlns:a16="http://schemas.microsoft.com/office/drawing/2014/main" id="{1414FA93-A37F-4B56-8561-EEC6CC7CE12B}"/>
                </a:ext>
              </a:extLst>
            </p:cNvPr>
            <p:cNvSpPr/>
            <p:nvPr/>
          </p:nvSpPr>
          <p:spPr>
            <a:xfrm>
              <a:off x="7361432" y="2695983"/>
              <a:ext cx="1041694" cy="3332285"/>
            </a:xfrm>
            <a:prstGeom prst="roundRect">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10" name="Table 10">
            <a:extLst>
              <a:ext uri="{FF2B5EF4-FFF2-40B4-BE49-F238E27FC236}">
                <a16:creationId xmlns:a16="http://schemas.microsoft.com/office/drawing/2014/main" id="{4D407288-7FD9-4E60-B345-E9A7D7879346}"/>
              </a:ext>
            </a:extLst>
          </p:cNvPr>
          <p:cNvGraphicFramePr>
            <a:graphicFrameLocks noGrp="1"/>
          </p:cNvGraphicFramePr>
          <p:nvPr>
            <p:extLst>
              <p:ext uri="{D42A27DB-BD31-4B8C-83A1-F6EECF244321}">
                <p14:modId xmlns:p14="http://schemas.microsoft.com/office/powerpoint/2010/main" val="2414202300"/>
              </p:ext>
            </p:extLst>
          </p:nvPr>
        </p:nvGraphicFramePr>
        <p:xfrm>
          <a:off x="1804984" y="1453024"/>
          <a:ext cx="1097280" cy="3826415"/>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1920603652"/>
                    </a:ext>
                  </a:extLst>
                </a:gridCol>
              </a:tblGrid>
              <a:tr h="455849">
                <a:tc>
                  <a:txBody>
                    <a:bodyPr/>
                    <a:lstStyle/>
                    <a:p>
                      <a:pPr algn="ctr"/>
                      <a:r>
                        <a:rPr lang="en-US" sz="2400" b="1" baseline="0" dirty="0">
                          <a:solidFill>
                            <a:schemeClr val="bg1"/>
                          </a:solidFill>
                        </a:rPr>
                        <a:t>TIME</a:t>
                      </a:r>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18959937"/>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6052703"/>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922740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103533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7609982"/>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17656553"/>
                  </a:ext>
                </a:extLst>
              </a:tr>
              <a:tr h="363261">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687348"/>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5622722"/>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6378911"/>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469671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619434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5548951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8048036"/>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56605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3221037"/>
                  </a:ext>
                </a:extLst>
              </a:tr>
            </a:tbl>
          </a:graphicData>
        </a:graphic>
      </p:graphicFrame>
      <p:graphicFrame>
        <p:nvGraphicFramePr>
          <p:cNvPr id="11" name="Table 30">
            <a:extLst>
              <a:ext uri="{FF2B5EF4-FFF2-40B4-BE49-F238E27FC236}">
                <a16:creationId xmlns:a16="http://schemas.microsoft.com/office/drawing/2014/main" id="{E61F9EB5-0019-4F40-8FC3-9BC67AFBE202}"/>
              </a:ext>
            </a:extLst>
          </p:cNvPr>
          <p:cNvGraphicFramePr>
            <a:graphicFrameLocks noGrp="1"/>
          </p:cNvGraphicFramePr>
          <p:nvPr>
            <p:extLst>
              <p:ext uri="{D42A27DB-BD31-4B8C-83A1-F6EECF244321}">
                <p14:modId xmlns:p14="http://schemas.microsoft.com/office/powerpoint/2010/main" val="2534935316"/>
              </p:ext>
            </p:extLst>
          </p:nvPr>
        </p:nvGraphicFramePr>
        <p:xfrm>
          <a:off x="3066489" y="1453024"/>
          <a:ext cx="1097280" cy="3826415"/>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1920603652"/>
                    </a:ext>
                  </a:extLst>
                </a:gridCol>
              </a:tblGrid>
              <a:tr h="455849">
                <a:tc>
                  <a:txBody>
                    <a:bodyPr/>
                    <a:lstStyle/>
                    <a:p>
                      <a:pPr algn="ctr"/>
                      <a:r>
                        <a:rPr lang="en-US" sz="2400" b="1" baseline="0" dirty="0">
                          <a:solidFill>
                            <a:schemeClr val="bg1"/>
                          </a:solidFill>
                        </a:rPr>
                        <a:t>MON</a:t>
                      </a:r>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18959937"/>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6052703"/>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922740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103533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7609982"/>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17656553"/>
                  </a:ext>
                </a:extLst>
              </a:tr>
              <a:tr h="363261">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687348"/>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5622722"/>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6378911"/>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469671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619434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5548951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8048036"/>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56605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3221037"/>
                  </a:ext>
                </a:extLst>
              </a:tr>
            </a:tbl>
          </a:graphicData>
        </a:graphic>
      </p:graphicFrame>
      <p:graphicFrame>
        <p:nvGraphicFramePr>
          <p:cNvPr id="12" name="Table 31">
            <a:extLst>
              <a:ext uri="{FF2B5EF4-FFF2-40B4-BE49-F238E27FC236}">
                <a16:creationId xmlns:a16="http://schemas.microsoft.com/office/drawing/2014/main" id="{82C363AC-2CB9-4F00-AA90-6EB19D451D06}"/>
              </a:ext>
            </a:extLst>
          </p:cNvPr>
          <p:cNvGraphicFramePr>
            <a:graphicFrameLocks noGrp="1"/>
          </p:cNvGraphicFramePr>
          <p:nvPr>
            <p:extLst>
              <p:ext uri="{D42A27DB-BD31-4B8C-83A1-F6EECF244321}">
                <p14:modId xmlns:p14="http://schemas.microsoft.com/office/powerpoint/2010/main" val="1547918966"/>
              </p:ext>
            </p:extLst>
          </p:nvPr>
        </p:nvGraphicFramePr>
        <p:xfrm>
          <a:off x="4327994" y="1453024"/>
          <a:ext cx="1097280" cy="3826415"/>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1920603652"/>
                    </a:ext>
                  </a:extLst>
                </a:gridCol>
              </a:tblGrid>
              <a:tr h="455849">
                <a:tc>
                  <a:txBody>
                    <a:bodyPr/>
                    <a:lstStyle/>
                    <a:p>
                      <a:pPr algn="ctr"/>
                      <a:r>
                        <a:rPr lang="en-US" sz="2400" b="1" baseline="0" dirty="0">
                          <a:solidFill>
                            <a:schemeClr val="bg1"/>
                          </a:solidFill>
                        </a:rPr>
                        <a:t>TUE</a:t>
                      </a:r>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18959937"/>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6052703"/>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922740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103533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7609982"/>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17656553"/>
                  </a:ext>
                </a:extLst>
              </a:tr>
              <a:tr h="363261">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687348"/>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5622722"/>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6378911"/>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469671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619434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5548951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8048036"/>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56605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3221037"/>
                  </a:ext>
                </a:extLst>
              </a:tr>
            </a:tbl>
          </a:graphicData>
        </a:graphic>
      </p:graphicFrame>
      <p:graphicFrame>
        <p:nvGraphicFramePr>
          <p:cNvPr id="13" name="Table 32">
            <a:extLst>
              <a:ext uri="{FF2B5EF4-FFF2-40B4-BE49-F238E27FC236}">
                <a16:creationId xmlns:a16="http://schemas.microsoft.com/office/drawing/2014/main" id="{012110EF-2DC3-4339-B738-4EEAB957BF70}"/>
              </a:ext>
            </a:extLst>
          </p:cNvPr>
          <p:cNvGraphicFramePr>
            <a:graphicFrameLocks noGrp="1"/>
          </p:cNvGraphicFramePr>
          <p:nvPr>
            <p:extLst>
              <p:ext uri="{D42A27DB-BD31-4B8C-83A1-F6EECF244321}">
                <p14:modId xmlns:p14="http://schemas.microsoft.com/office/powerpoint/2010/main" val="2844832596"/>
              </p:ext>
            </p:extLst>
          </p:nvPr>
        </p:nvGraphicFramePr>
        <p:xfrm>
          <a:off x="5589499" y="1453024"/>
          <a:ext cx="1097280" cy="3826415"/>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1920603652"/>
                    </a:ext>
                  </a:extLst>
                </a:gridCol>
              </a:tblGrid>
              <a:tr h="455849">
                <a:tc>
                  <a:txBody>
                    <a:bodyPr/>
                    <a:lstStyle/>
                    <a:p>
                      <a:pPr algn="ctr"/>
                      <a:r>
                        <a:rPr lang="en-US" sz="2400" b="1" baseline="0" dirty="0">
                          <a:solidFill>
                            <a:schemeClr val="bg1"/>
                          </a:solidFill>
                        </a:rPr>
                        <a:t>WED</a:t>
                      </a:r>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18959937"/>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6052703"/>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922740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103533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7609982"/>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17656553"/>
                  </a:ext>
                </a:extLst>
              </a:tr>
              <a:tr h="363261">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687348"/>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5622722"/>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6378911"/>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469671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619434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5548951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8048036"/>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56605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3221037"/>
                  </a:ext>
                </a:extLst>
              </a:tr>
            </a:tbl>
          </a:graphicData>
        </a:graphic>
      </p:graphicFrame>
      <p:graphicFrame>
        <p:nvGraphicFramePr>
          <p:cNvPr id="14" name="Table 33">
            <a:extLst>
              <a:ext uri="{FF2B5EF4-FFF2-40B4-BE49-F238E27FC236}">
                <a16:creationId xmlns:a16="http://schemas.microsoft.com/office/drawing/2014/main" id="{2E825477-B401-463F-9EDF-94B8B0F600A3}"/>
              </a:ext>
            </a:extLst>
          </p:cNvPr>
          <p:cNvGraphicFramePr>
            <a:graphicFrameLocks noGrp="1"/>
          </p:cNvGraphicFramePr>
          <p:nvPr>
            <p:extLst>
              <p:ext uri="{D42A27DB-BD31-4B8C-83A1-F6EECF244321}">
                <p14:modId xmlns:p14="http://schemas.microsoft.com/office/powerpoint/2010/main" val="3010513112"/>
              </p:ext>
            </p:extLst>
          </p:nvPr>
        </p:nvGraphicFramePr>
        <p:xfrm>
          <a:off x="6851004" y="1453024"/>
          <a:ext cx="1097280" cy="3826415"/>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1920603652"/>
                    </a:ext>
                  </a:extLst>
                </a:gridCol>
              </a:tblGrid>
              <a:tr h="455849">
                <a:tc>
                  <a:txBody>
                    <a:bodyPr/>
                    <a:lstStyle/>
                    <a:p>
                      <a:pPr algn="ctr"/>
                      <a:r>
                        <a:rPr lang="en-US" sz="2400" b="1" baseline="0" dirty="0">
                          <a:solidFill>
                            <a:schemeClr val="bg1"/>
                          </a:solidFill>
                        </a:rPr>
                        <a:t>THU</a:t>
                      </a:r>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18959937"/>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6052703"/>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922740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103533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7609982"/>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17656553"/>
                  </a:ext>
                </a:extLst>
              </a:tr>
              <a:tr h="363261">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687348"/>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5622722"/>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6378911"/>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469671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619434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5548951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8048036"/>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56605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3221037"/>
                  </a:ext>
                </a:extLst>
              </a:tr>
            </a:tbl>
          </a:graphicData>
        </a:graphic>
      </p:graphicFrame>
      <p:graphicFrame>
        <p:nvGraphicFramePr>
          <p:cNvPr id="15" name="Table 34">
            <a:extLst>
              <a:ext uri="{FF2B5EF4-FFF2-40B4-BE49-F238E27FC236}">
                <a16:creationId xmlns:a16="http://schemas.microsoft.com/office/drawing/2014/main" id="{D029A40F-F175-4CE0-9101-875C5257FFE5}"/>
              </a:ext>
            </a:extLst>
          </p:cNvPr>
          <p:cNvGraphicFramePr>
            <a:graphicFrameLocks noGrp="1"/>
          </p:cNvGraphicFramePr>
          <p:nvPr>
            <p:extLst>
              <p:ext uri="{D42A27DB-BD31-4B8C-83A1-F6EECF244321}">
                <p14:modId xmlns:p14="http://schemas.microsoft.com/office/powerpoint/2010/main" val="1591569618"/>
              </p:ext>
            </p:extLst>
          </p:nvPr>
        </p:nvGraphicFramePr>
        <p:xfrm>
          <a:off x="8112509" y="1453024"/>
          <a:ext cx="1097280" cy="3826415"/>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1920603652"/>
                    </a:ext>
                  </a:extLst>
                </a:gridCol>
              </a:tblGrid>
              <a:tr h="455849">
                <a:tc>
                  <a:txBody>
                    <a:bodyPr/>
                    <a:lstStyle/>
                    <a:p>
                      <a:pPr algn="ctr"/>
                      <a:r>
                        <a:rPr lang="en-US" sz="2400" b="1" baseline="0" dirty="0">
                          <a:solidFill>
                            <a:schemeClr val="bg1"/>
                          </a:solidFill>
                        </a:rPr>
                        <a:t>FRI</a:t>
                      </a:r>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18959937"/>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6052703"/>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922740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103533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7609982"/>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17656553"/>
                  </a:ext>
                </a:extLst>
              </a:tr>
              <a:tr h="363261">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687348"/>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5622722"/>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6378911"/>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469671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619434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5548951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8048036"/>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56605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3221037"/>
                  </a:ext>
                </a:extLst>
              </a:tr>
            </a:tbl>
          </a:graphicData>
        </a:graphic>
      </p:graphicFrame>
      <p:graphicFrame>
        <p:nvGraphicFramePr>
          <p:cNvPr id="16" name="Table 35">
            <a:extLst>
              <a:ext uri="{FF2B5EF4-FFF2-40B4-BE49-F238E27FC236}">
                <a16:creationId xmlns:a16="http://schemas.microsoft.com/office/drawing/2014/main" id="{AFFE3D12-5E8F-4F50-9BAD-191329FEA046}"/>
              </a:ext>
            </a:extLst>
          </p:cNvPr>
          <p:cNvGraphicFramePr>
            <a:graphicFrameLocks noGrp="1"/>
          </p:cNvGraphicFramePr>
          <p:nvPr>
            <p:extLst>
              <p:ext uri="{D42A27DB-BD31-4B8C-83A1-F6EECF244321}">
                <p14:modId xmlns:p14="http://schemas.microsoft.com/office/powerpoint/2010/main" val="533371576"/>
              </p:ext>
            </p:extLst>
          </p:nvPr>
        </p:nvGraphicFramePr>
        <p:xfrm>
          <a:off x="9374016" y="1453024"/>
          <a:ext cx="1097280" cy="3826415"/>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1920603652"/>
                    </a:ext>
                  </a:extLst>
                </a:gridCol>
              </a:tblGrid>
              <a:tr h="455849">
                <a:tc>
                  <a:txBody>
                    <a:bodyPr/>
                    <a:lstStyle/>
                    <a:p>
                      <a:pPr algn="ctr"/>
                      <a:r>
                        <a:rPr lang="en-US" sz="2400" b="1" baseline="0" dirty="0">
                          <a:solidFill>
                            <a:schemeClr val="bg1"/>
                          </a:solidFill>
                        </a:rPr>
                        <a:t>SAT</a:t>
                      </a:r>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18959937"/>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6052703"/>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922740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103533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7609982"/>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17656553"/>
                  </a:ext>
                </a:extLst>
              </a:tr>
              <a:tr h="363261">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687348"/>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05622722"/>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6378911"/>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34696717"/>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6194343"/>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5548951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8048036"/>
                  </a:ext>
                </a:extLst>
              </a:tr>
              <a:tr h="0">
                <a:tc>
                  <a:txBody>
                    <a:bodyPr/>
                    <a:lstStyle/>
                    <a:p>
                      <a:pPr algn="ctr"/>
                      <a:endParaRPr lang="en-US" sz="1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566055"/>
                  </a:ext>
                </a:extLst>
              </a:tr>
              <a:tr h="364679">
                <a:tc>
                  <a:txBody>
                    <a:bodyPr/>
                    <a:lstStyle/>
                    <a:p>
                      <a:pPr algn="ctr"/>
                      <a:endParaRPr lang="en-US" sz="1200" baseline="0" dirty="0"/>
                    </a:p>
                  </a:txBody>
                  <a:tcPr marL="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13221037"/>
                  </a:ext>
                </a:extLst>
              </a:tr>
            </a:tbl>
          </a:graphicData>
        </a:graphic>
      </p:graphicFrame>
      <p:sp>
        <p:nvSpPr>
          <p:cNvPr id="17" name="TextBox 36">
            <a:extLst>
              <a:ext uri="{FF2B5EF4-FFF2-40B4-BE49-F238E27FC236}">
                <a16:creationId xmlns:a16="http://schemas.microsoft.com/office/drawing/2014/main" id="{A0AD870C-0F5A-460A-8D4C-9A32F0658F61}"/>
              </a:ext>
            </a:extLst>
          </p:cNvPr>
          <p:cNvSpPr txBox="1"/>
          <p:nvPr/>
        </p:nvSpPr>
        <p:spPr>
          <a:xfrm>
            <a:off x="1459153" y="631784"/>
            <a:ext cx="9349154" cy="830997"/>
          </a:xfrm>
          <a:prstGeom prst="rect">
            <a:avLst/>
          </a:prstGeom>
          <a:noFill/>
        </p:spPr>
        <p:txBody>
          <a:bodyPr wrap="square" rtlCol="0" anchor="ctr">
            <a:spAutoFit/>
          </a:bodyPr>
          <a:lstStyle/>
          <a:p>
            <a:pPr algn="ctr"/>
            <a:r>
              <a:rPr lang="en-US" altLang="ko-KR" sz="4800" dirty="0">
                <a:solidFill>
                  <a:schemeClr val="accent1">
                    <a:lumMod val="75000"/>
                  </a:schemeClr>
                </a:solidFill>
                <a:cs typeface="Arial" pitchFamily="34" charset="0"/>
              </a:rPr>
              <a:t>School Timetable</a:t>
            </a:r>
            <a:endParaRPr lang="ko-KR" altLang="en-US" sz="4800" dirty="0">
              <a:solidFill>
                <a:schemeClr val="accent1">
                  <a:lumMod val="75000"/>
                </a:schemeClr>
              </a:solidFill>
              <a:cs typeface="Arial" pitchFamily="34" charset="0"/>
            </a:endParaRPr>
          </a:p>
        </p:txBody>
      </p:sp>
      <p:grpSp>
        <p:nvGrpSpPr>
          <p:cNvPr id="18" name="Group 116">
            <a:extLst>
              <a:ext uri="{FF2B5EF4-FFF2-40B4-BE49-F238E27FC236}">
                <a16:creationId xmlns:a16="http://schemas.microsoft.com/office/drawing/2014/main" id="{8DE426F1-1867-4F25-AE1A-C3C99BB392DF}"/>
              </a:ext>
            </a:extLst>
          </p:cNvPr>
          <p:cNvGrpSpPr/>
          <p:nvPr/>
        </p:nvGrpSpPr>
        <p:grpSpPr>
          <a:xfrm>
            <a:off x="1180730" y="5611462"/>
            <a:ext cx="9906000" cy="1246538"/>
            <a:chOff x="0" y="5694824"/>
            <a:chExt cx="9270100" cy="1166518"/>
          </a:xfrm>
        </p:grpSpPr>
        <p:grpSp>
          <p:nvGrpSpPr>
            <p:cNvPr id="19" name="Group 75">
              <a:extLst>
                <a:ext uri="{FF2B5EF4-FFF2-40B4-BE49-F238E27FC236}">
                  <a16:creationId xmlns:a16="http://schemas.microsoft.com/office/drawing/2014/main" id="{5C6EDBEF-6C57-4E6C-8BB4-F6EC0F4E4E37}"/>
                </a:ext>
              </a:extLst>
            </p:cNvPr>
            <p:cNvGrpSpPr/>
            <p:nvPr/>
          </p:nvGrpSpPr>
          <p:grpSpPr>
            <a:xfrm>
              <a:off x="0" y="5694824"/>
              <a:ext cx="5215261" cy="1166518"/>
              <a:chOff x="903000" y="3481966"/>
              <a:chExt cx="10386000" cy="2323077"/>
            </a:xfrm>
          </p:grpSpPr>
          <p:grpSp>
            <p:nvGrpSpPr>
              <p:cNvPr id="52" name="그룹 9">
                <a:extLst>
                  <a:ext uri="{FF2B5EF4-FFF2-40B4-BE49-F238E27FC236}">
                    <a16:creationId xmlns:a16="http://schemas.microsoft.com/office/drawing/2014/main" id="{51C10455-F0E7-49B6-9A6A-CA292A8F911A}"/>
                  </a:ext>
                </a:extLst>
              </p:cNvPr>
              <p:cNvGrpSpPr/>
              <p:nvPr/>
            </p:nvGrpSpPr>
            <p:grpSpPr>
              <a:xfrm>
                <a:off x="7205152" y="3498686"/>
                <a:ext cx="1711631" cy="954597"/>
                <a:chOff x="7205148" y="3645024"/>
                <a:chExt cx="1711631" cy="954597"/>
              </a:xfrm>
            </p:grpSpPr>
            <p:sp>
              <p:nvSpPr>
                <p:cNvPr id="87" name="Rectangle 74">
                  <a:extLst>
                    <a:ext uri="{FF2B5EF4-FFF2-40B4-BE49-F238E27FC236}">
                      <a16:creationId xmlns:a16="http://schemas.microsoft.com/office/drawing/2014/main" id="{08D532EF-9BD3-4B98-9DE9-0CCF7A3168DE}"/>
                    </a:ext>
                  </a:extLst>
                </p:cNvPr>
                <p:cNvSpPr/>
                <p:nvPr/>
              </p:nvSpPr>
              <p:spPr>
                <a:xfrm flipH="1">
                  <a:off x="7210998" y="4389320"/>
                  <a:ext cx="1699930"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4">
                    <a:lumMod val="50000"/>
                    <a:lumOff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8" name="Rectangle 39">
                  <a:extLst>
                    <a:ext uri="{FF2B5EF4-FFF2-40B4-BE49-F238E27FC236}">
                      <a16:creationId xmlns:a16="http://schemas.microsoft.com/office/drawing/2014/main" id="{C078E0D6-ED05-4F1E-9E0D-BE5B4DA615BD}"/>
                    </a:ext>
                  </a:extLst>
                </p:cNvPr>
                <p:cNvSpPr/>
                <p:nvPr/>
              </p:nvSpPr>
              <p:spPr>
                <a:xfrm flipH="1">
                  <a:off x="7205148" y="4121909"/>
                  <a:ext cx="1711631" cy="211748"/>
                </a:xfrm>
                <a:prstGeom prst="rect">
                  <a:avLst/>
                </a:pr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9" name="Rectangle 94">
                  <a:extLst>
                    <a:ext uri="{FF2B5EF4-FFF2-40B4-BE49-F238E27FC236}">
                      <a16:creationId xmlns:a16="http://schemas.microsoft.com/office/drawing/2014/main" id="{2CE01DC3-6309-429A-AE19-0D5DF2493929}"/>
                    </a:ext>
                  </a:extLst>
                </p:cNvPr>
                <p:cNvSpPr/>
                <p:nvPr/>
              </p:nvSpPr>
              <p:spPr>
                <a:xfrm flipH="1">
                  <a:off x="7338190" y="3887414"/>
                  <a:ext cx="1445547" cy="178831"/>
                </a:xfrm>
                <a:custGeom>
                  <a:avLst/>
                  <a:gdLst/>
                  <a:ahLst/>
                  <a:cxnLst/>
                  <a:rect l="l" t="t" r="r" b="b"/>
                  <a:pathLst>
                    <a:path w="5393520" h="667240">
                      <a:moveTo>
                        <a:pt x="289124" y="0"/>
                      </a:moveTo>
                      <a:lnTo>
                        <a:pt x="0" y="0"/>
                      </a:lnTo>
                      <a:lnTo>
                        <a:pt x="0" y="667240"/>
                      </a:lnTo>
                      <a:lnTo>
                        <a:pt x="289124" y="667240"/>
                      </a:lnTo>
                      <a:close/>
                      <a:moveTo>
                        <a:pt x="629207" y="0"/>
                      </a:moveTo>
                      <a:lnTo>
                        <a:pt x="478456" y="0"/>
                      </a:lnTo>
                      <a:lnTo>
                        <a:pt x="478456" y="667240"/>
                      </a:lnTo>
                      <a:lnTo>
                        <a:pt x="629207" y="667240"/>
                      </a:lnTo>
                      <a:close/>
                      <a:moveTo>
                        <a:pt x="5393520" y="0"/>
                      </a:moveTo>
                      <a:lnTo>
                        <a:pt x="818539" y="0"/>
                      </a:lnTo>
                      <a:lnTo>
                        <a:pt x="818539" y="667240"/>
                      </a:lnTo>
                      <a:lnTo>
                        <a:pt x="539352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90" name="Rectangle 97">
                  <a:extLst>
                    <a:ext uri="{FF2B5EF4-FFF2-40B4-BE49-F238E27FC236}">
                      <a16:creationId xmlns:a16="http://schemas.microsoft.com/office/drawing/2014/main" id="{2D50ABF1-07DC-4C30-8855-B498ECA92CC1}"/>
                    </a:ext>
                  </a:extLst>
                </p:cNvPr>
                <p:cNvSpPr/>
                <p:nvPr/>
              </p:nvSpPr>
              <p:spPr>
                <a:xfrm flipH="1">
                  <a:off x="7306278" y="3645024"/>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4">
                    <a:lumMod val="50000"/>
                    <a:lumOff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53" name="그룹 4">
                <a:extLst>
                  <a:ext uri="{FF2B5EF4-FFF2-40B4-BE49-F238E27FC236}">
                    <a16:creationId xmlns:a16="http://schemas.microsoft.com/office/drawing/2014/main" id="{6EEEFE86-E859-42EB-8C96-2BB55161D923}"/>
                  </a:ext>
                </a:extLst>
              </p:cNvPr>
              <p:cNvGrpSpPr/>
              <p:nvPr/>
            </p:nvGrpSpPr>
            <p:grpSpPr>
              <a:xfrm>
                <a:off x="903000" y="4528289"/>
                <a:ext cx="10386000" cy="1276754"/>
                <a:chOff x="865132" y="4710839"/>
                <a:chExt cx="10386000" cy="1276753"/>
              </a:xfrm>
              <a:solidFill>
                <a:schemeClr val="accent6"/>
              </a:solidFill>
            </p:grpSpPr>
            <p:sp>
              <p:nvSpPr>
                <p:cNvPr id="78" name="Rectangle 43">
                  <a:extLst>
                    <a:ext uri="{FF2B5EF4-FFF2-40B4-BE49-F238E27FC236}">
                      <a16:creationId xmlns:a16="http://schemas.microsoft.com/office/drawing/2014/main" id="{E7BD810A-9C47-48C0-B32C-8FCEF13B4F21}"/>
                    </a:ext>
                  </a:extLst>
                </p:cNvPr>
                <p:cNvSpPr/>
                <p:nvPr/>
              </p:nvSpPr>
              <p:spPr>
                <a:xfrm rot="10800000">
                  <a:off x="865132" y="5879592"/>
                  <a:ext cx="2304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9" name="Rectangle 44">
                  <a:extLst>
                    <a:ext uri="{FF2B5EF4-FFF2-40B4-BE49-F238E27FC236}">
                      <a16:creationId xmlns:a16="http://schemas.microsoft.com/office/drawing/2014/main" id="{CF9A1A8F-AC01-4A42-BC54-8A8E34F7F4B9}"/>
                    </a:ext>
                  </a:extLst>
                </p:cNvPr>
                <p:cNvSpPr/>
                <p:nvPr/>
              </p:nvSpPr>
              <p:spPr>
                <a:xfrm rot="5400000">
                  <a:off x="2557132" y="5375592"/>
                  <a:ext cx="1116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0" name="Rectangle 45">
                  <a:extLst>
                    <a:ext uri="{FF2B5EF4-FFF2-40B4-BE49-F238E27FC236}">
                      <a16:creationId xmlns:a16="http://schemas.microsoft.com/office/drawing/2014/main" id="{CA21B237-97E3-4A5A-9B0B-AA932956FB9D}"/>
                    </a:ext>
                  </a:extLst>
                </p:cNvPr>
                <p:cNvSpPr/>
                <p:nvPr/>
              </p:nvSpPr>
              <p:spPr>
                <a:xfrm>
                  <a:off x="3115132" y="4871592"/>
                  <a:ext cx="2052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1" name="Rectangle 46">
                  <a:extLst>
                    <a:ext uri="{FF2B5EF4-FFF2-40B4-BE49-F238E27FC236}">
                      <a16:creationId xmlns:a16="http://schemas.microsoft.com/office/drawing/2014/main" id="{0688F490-6FB2-4A76-B0B4-C2FE5084DF33}"/>
                    </a:ext>
                  </a:extLst>
                </p:cNvPr>
                <p:cNvSpPr/>
                <p:nvPr/>
              </p:nvSpPr>
              <p:spPr>
                <a:xfrm rot="5400000">
                  <a:off x="4735132" y="5195592"/>
                  <a:ext cx="756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2" name="Rectangle 47">
                  <a:extLst>
                    <a:ext uri="{FF2B5EF4-FFF2-40B4-BE49-F238E27FC236}">
                      <a16:creationId xmlns:a16="http://schemas.microsoft.com/office/drawing/2014/main" id="{80B56943-089D-4147-A492-D5660BEF2EA9}"/>
                    </a:ext>
                  </a:extLst>
                </p:cNvPr>
                <p:cNvSpPr/>
                <p:nvPr/>
              </p:nvSpPr>
              <p:spPr>
                <a:xfrm>
                  <a:off x="5059132" y="5538839"/>
                  <a:ext cx="2052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3" name="Rectangle 48">
                  <a:extLst>
                    <a:ext uri="{FF2B5EF4-FFF2-40B4-BE49-F238E27FC236}">
                      <a16:creationId xmlns:a16="http://schemas.microsoft.com/office/drawing/2014/main" id="{22E51B8B-A59E-40A2-97DF-E0BA6D2668E6}"/>
                    </a:ext>
                  </a:extLst>
                </p:cNvPr>
                <p:cNvSpPr/>
                <p:nvPr/>
              </p:nvSpPr>
              <p:spPr>
                <a:xfrm rot="5400000">
                  <a:off x="6589132" y="5124839"/>
                  <a:ext cx="936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4" name="Rectangle 49">
                  <a:extLst>
                    <a:ext uri="{FF2B5EF4-FFF2-40B4-BE49-F238E27FC236}">
                      <a16:creationId xmlns:a16="http://schemas.microsoft.com/office/drawing/2014/main" id="{F13843E6-6009-4704-BCB5-BD6773F8DE83}"/>
                    </a:ext>
                  </a:extLst>
                </p:cNvPr>
                <p:cNvSpPr/>
                <p:nvPr/>
              </p:nvSpPr>
              <p:spPr>
                <a:xfrm>
                  <a:off x="7003132" y="4710839"/>
                  <a:ext cx="2052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5" name="Rectangle 50">
                  <a:extLst>
                    <a:ext uri="{FF2B5EF4-FFF2-40B4-BE49-F238E27FC236}">
                      <a16:creationId xmlns:a16="http://schemas.microsoft.com/office/drawing/2014/main" id="{28E9A79F-5BE7-426C-BD80-78B03A3E42C6}"/>
                    </a:ext>
                  </a:extLst>
                </p:cNvPr>
                <p:cNvSpPr/>
                <p:nvPr/>
              </p:nvSpPr>
              <p:spPr>
                <a:xfrm rot="5400000">
                  <a:off x="8533132" y="5124839"/>
                  <a:ext cx="936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86" name="Rectangle 51">
                  <a:extLst>
                    <a:ext uri="{FF2B5EF4-FFF2-40B4-BE49-F238E27FC236}">
                      <a16:creationId xmlns:a16="http://schemas.microsoft.com/office/drawing/2014/main" id="{A6AF65EB-A356-449A-B9E1-81927BFAE8BF}"/>
                    </a:ext>
                  </a:extLst>
                </p:cNvPr>
                <p:cNvSpPr/>
                <p:nvPr/>
              </p:nvSpPr>
              <p:spPr>
                <a:xfrm>
                  <a:off x="8947132" y="5538839"/>
                  <a:ext cx="2304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54" name="그룹 5">
                <a:extLst>
                  <a:ext uri="{FF2B5EF4-FFF2-40B4-BE49-F238E27FC236}">
                    <a16:creationId xmlns:a16="http://schemas.microsoft.com/office/drawing/2014/main" id="{AAC91F68-EC28-4030-9917-38ECD8DB49B2}"/>
                  </a:ext>
                </a:extLst>
              </p:cNvPr>
              <p:cNvGrpSpPr/>
              <p:nvPr/>
            </p:nvGrpSpPr>
            <p:grpSpPr>
              <a:xfrm>
                <a:off x="3428702" y="3723893"/>
                <a:ext cx="1489893" cy="881131"/>
                <a:chOff x="3428700" y="3933599"/>
                <a:chExt cx="1489892" cy="881131"/>
              </a:xfrm>
            </p:grpSpPr>
            <p:sp>
              <p:nvSpPr>
                <p:cNvPr id="75" name="Round Same Side Corner Rectangle 51">
                  <a:extLst>
                    <a:ext uri="{FF2B5EF4-FFF2-40B4-BE49-F238E27FC236}">
                      <a16:creationId xmlns:a16="http://schemas.microsoft.com/office/drawing/2014/main" id="{068C5919-423F-489B-80CE-23CD80051D00}"/>
                    </a:ext>
                  </a:extLst>
                </p:cNvPr>
                <p:cNvSpPr/>
                <p:nvPr/>
              </p:nvSpPr>
              <p:spPr>
                <a:xfrm rot="5400000" flipH="1">
                  <a:off x="4056583" y="3629219"/>
                  <a:ext cx="234126" cy="1489892"/>
                </a:xfrm>
                <a:custGeom>
                  <a:avLst/>
                  <a:gdLst/>
                  <a:ahLst/>
                  <a:cxnLst/>
                  <a:rect l="l" t="t" r="r" b="b"/>
                  <a:pathLst>
                    <a:path w="468002" h="2500353">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sp>
              <p:nvSpPr>
                <p:cNvPr id="76" name="Round Same Side Corner Rectangle 51">
                  <a:extLst>
                    <a:ext uri="{FF2B5EF4-FFF2-40B4-BE49-F238E27FC236}">
                      <a16:creationId xmlns:a16="http://schemas.microsoft.com/office/drawing/2014/main" id="{77E0E52B-B56A-4827-A7D1-812A23A0F811}"/>
                    </a:ext>
                  </a:extLst>
                </p:cNvPr>
                <p:cNvSpPr/>
                <p:nvPr/>
              </p:nvSpPr>
              <p:spPr>
                <a:xfrm rot="16200000" flipH="1">
                  <a:off x="4063113" y="4000802"/>
                  <a:ext cx="221067" cy="1406790"/>
                </a:xfrm>
                <a:custGeom>
                  <a:avLst/>
                  <a:gdLst/>
                  <a:ahLst/>
                  <a:cxnLst/>
                  <a:rect l="l" t="t" r="r" b="b"/>
                  <a:pathLst>
                    <a:path w="468002" h="2500353">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accent2"/>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sp>
              <p:nvSpPr>
                <p:cNvPr id="77" name="Round Same Side Corner Rectangle 51">
                  <a:extLst>
                    <a:ext uri="{FF2B5EF4-FFF2-40B4-BE49-F238E27FC236}">
                      <a16:creationId xmlns:a16="http://schemas.microsoft.com/office/drawing/2014/main" id="{AE90E797-2DEE-410A-BCC2-E43CE81C4B72}"/>
                    </a:ext>
                  </a:extLst>
                </p:cNvPr>
                <p:cNvSpPr/>
                <p:nvPr/>
              </p:nvSpPr>
              <p:spPr>
                <a:xfrm rot="16200000" flipH="1">
                  <a:off x="4063113" y="3340738"/>
                  <a:ext cx="221067" cy="1406790"/>
                </a:xfrm>
                <a:custGeom>
                  <a:avLst/>
                  <a:gdLst/>
                  <a:ahLst/>
                  <a:cxnLst/>
                  <a:rect l="l" t="t" r="r" b="b"/>
                  <a:pathLst>
                    <a:path w="468002" h="2500353">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accent2"/>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grpSp>
          <p:grpSp>
            <p:nvGrpSpPr>
              <p:cNvPr id="55" name="그룹 8">
                <a:extLst>
                  <a:ext uri="{FF2B5EF4-FFF2-40B4-BE49-F238E27FC236}">
                    <a16:creationId xmlns:a16="http://schemas.microsoft.com/office/drawing/2014/main" id="{92CB9A48-C1D1-4BAB-84B4-EA3F2EDFFE5C}"/>
                  </a:ext>
                </a:extLst>
              </p:cNvPr>
              <p:cNvGrpSpPr/>
              <p:nvPr/>
            </p:nvGrpSpPr>
            <p:grpSpPr>
              <a:xfrm>
                <a:off x="9206087" y="3583579"/>
                <a:ext cx="1873625" cy="1700341"/>
                <a:chOff x="9215137" y="3720865"/>
                <a:chExt cx="1873625" cy="1700341"/>
              </a:xfrm>
            </p:grpSpPr>
            <p:sp>
              <p:nvSpPr>
                <p:cNvPr id="69" name="Rectangle 52">
                  <a:extLst>
                    <a:ext uri="{FF2B5EF4-FFF2-40B4-BE49-F238E27FC236}">
                      <a16:creationId xmlns:a16="http://schemas.microsoft.com/office/drawing/2014/main" id="{B40DAE94-CC60-4310-8172-ED017420C171}"/>
                    </a:ext>
                  </a:extLst>
                </p:cNvPr>
                <p:cNvSpPr/>
                <p:nvPr/>
              </p:nvSpPr>
              <p:spPr>
                <a:xfrm rot="16200000" flipH="1" flipV="1">
                  <a:off x="8544278" y="4528080"/>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p>
              </p:txBody>
            </p:sp>
            <p:sp>
              <p:nvSpPr>
                <p:cNvPr id="70" name="Rectangle 98">
                  <a:extLst>
                    <a:ext uri="{FF2B5EF4-FFF2-40B4-BE49-F238E27FC236}">
                      <a16:creationId xmlns:a16="http://schemas.microsoft.com/office/drawing/2014/main" id="{CFC6A050-34E5-461C-884A-201C270DC9E1}"/>
                    </a:ext>
                  </a:extLst>
                </p:cNvPr>
                <p:cNvSpPr/>
                <p:nvPr/>
              </p:nvSpPr>
              <p:spPr>
                <a:xfrm rot="5400000" flipH="1">
                  <a:off x="8810372" y="4499101"/>
                  <a:ext cx="1606471" cy="220801"/>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1" name="Rectangle 112">
                  <a:extLst>
                    <a:ext uri="{FF2B5EF4-FFF2-40B4-BE49-F238E27FC236}">
                      <a16:creationId xmlns:a16="http://schemas.microsoft.com/office/drawing/2014/main" id="{68FF5CDD-0524-484F-9456-D7CB91D02F2D}"/>
                    </a:ext>
                  </a:extLst>
                </p:cNvPr>
                <p:cNvSpPr/>
                <p:nvPr/>
              </p:nvSpPr>
              <p:spPr>
                <a:xfrm rot="5400000" flipH="1">
                  <a:off x="9068612" y="4450531"/>
                  <a:ext cx="1691872"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lumMod val="9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2" name="Rectangle 131">
                  <a:extLst>
                    <a:ext uri="{FF2B5EF4-FFF2-40B4-BE49-F238E27FC236}">
                      <a16:creationId xmlns:a16="http://schemas.microsoft.com/office/drawing/2014/main" id="{0EA756FA-2191-479B-BF2F-E5B3E6D61CDE}"/>
                    </a:ext>
                  </a:extLst>
                </p:cNvPr>
                <p:cNvSpPr/>
                <p:nvPr/>
              </p:nvSpPr>
              <p:spPr>
                <a:xfrm rot="5400000" flipH="1">
                  <a:off x="9709091" y="4656737"/>
                  <a:ext cx="1152000" cy="360000"/>
                </a:xfrm>
                <a:custGeom>
                  <a:avLst/>
                  <a:gdLst/>
                  <a:ahLst/>
                  <a:cxnLst/>
                  <a:rect l="l" t="t" r="r" b="b"/>
                  <a:pathLst>
                    <a:path w="1152000" h="360000">
                      <a:moveTo>
                        <a:pt x="773299" y="360000"/>
                      </a:moveTo>
                      <a:lnTo>
                        <a:pt x="773299" y="0"/>
                      </a:lnTo>
                      <a:lnTo>
                        <a:pt x="0" y="0"/>
                      </a:lnTo>
                      <a:lnTo>
                        <a:pt x="0" y="360000"/>
                      </a:lnTo>
                      <a:close/>
                      <a:moveTo>
                        <a:pt x="929520" y="360000"/>
                      </a:moveTo>
                      <a:lnTo>
                        <a:pt x="929520" y="0"/>
                      </a:lnTo>
                      <a:lnTo>
                        <a:pt x="863339" y="0"/>
                      </a:lnTo>
                      <a:lnTo>
                        <a:pt x="863339" y="360000"/>
                      </a:lnTo>
                      <a:close/>
                      <a:moveTo>
                        <a:pt x="1152000" y="360000"/>
                      </a:moveTo>
                      <a:lnTo>
                        <a:pt x="1152000" y="0"/>
                      </a:lnTo>
                      <a:lnTo>
                        <a:pt x="1019560" y="0"/>
                      </a:lnTo>
                      <a:lnTo>
                        <a:pt x="1019560" y="360000"/>
                      </a:lnTo>
                      <a:close/>
                    </a:path>
                  </a:pathLst>
                </a:cu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3" name="Rectangle 74">
                  <a:extLst>
                    <a:ext uri="{FF2B5EF4-FFF2-40B4-BE49-F238E27FC236}">
                      <a16:creationId xmlns:a16="http://schemas.microsoft.com/office/drawing/2014/main" id="{FEA55376-7AE2-4107-A684-668950CA696B}"/>
                    </a:ext>
                  </a:extLst>
                </p:cNvPr>
                <p:cNvSpPr/>
                <p:nvPr/>
              </p:nvSpPr>
              <p:spPr>
                <a:xfrm rot="5400000" flipH="1">
                  <a:off x="9879474" y="4542548"/>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4" name="Rectangle 112">
                  <a:extLst>
                    <a:ext uri="{FF2B5EF4-FFF2-40B4-BE49-F238E27FC236}">
                      <a16:creationId xmlns:a16="http://schemas.microsoft.com/office/drawing/2014/main" id="{C8BCBEFF-FB4C-4C5E-A81D-89E9043BEF7A}"/>
                    </a:ext>
                  </a:extLst>
                </p:cNvPr>
                <p:cNvSpPr/>
                <p:nvPr/>
              </p:nvSpPr>
              <p:spPr>
                <a:xfrm rot="5400000" flipH="1">
                  <a:off x="10126557" y="4459001"/>
                  <a:ext cx="1691871"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lumMod val="9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56" name="그룹 6">
                <a:extLst>
                  <a:ext uri="{FF2B5EF4-FFF2-40B4-BE49-F238E27FC236}">
                    <a16:creationId xmlns:a16="http://schemas.microsoft.com/office/drawing/2014/main" id="{C5913E09-BD56-4F56-B467-B1B4F27D1BEA}"/>
                  </a:ext>
                </a:extLst>
              </p:cNvPr>
              <p:cNvGrpSpPr/>
              <p:nvPr/>
            </p:nvGrpSpPr>
            <p:grpSpPr>
              <a:xfrm>
                <a:off x="1633825" y="3735877"/>
                <a:ext cx="1366965" cy="1879687"/>
                <a:chOff x="1610121" y="3918427"/>
                <a:chExt cx="1366965" cy="1879687"/>
              </a:xfrm>
            </p:grpSpPr>
            <p:sp>
              <p:nvSpPr>
                <p:cNvPr id="64" name="Rectangle 39">
                  <a:extLst>
                    <a:ext uri="{FF2B5EF4-FFF2-40B4-BE49-F238E27FC236}">
                      <a16:creationId xmlns:a16="http://schemas.microsoft.com/office/drawing/2014/main" id="{BCAAC516-58F6-4DA7-8660-459DB1B8269F}"/>
                    </a:ext>
                  </a:extLst>
                </p:cNvPr>
                <p:cNvSpPr/>
                <p:nvPr/>
              </p:nvSpPr>
              <p:spPr>
                <a:xfrm rot="5400000" flipV="1">
                  <a:off x="2028967" y="4849995"/>
                  <a:ext cx="1687478" cy="208760"/>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5" name="Rectangle 112">
                  <a:extLst>
                    <a:ext uri="{FF2B5EF4-FFF2-40B4-BE49-F238E27FC236}">
                      <a16:creationId xmlns:a16="http://schemas.microsoft.com/office/drawing/2014/main" id="{3F417872-D5BD-4C13-9686-AA39F9F31759}"/>
                    </a:ext>
                  </a:extLst>
                </p:cNvPr>
                <p:cNvSpPr/>
                <p:nvPr/>
              </p:nvSpPr>
              <p:spPr>
                <a:xfrm rot="5400000" flipH="1">
                  <a:off x="1636317" y="4742001"/>
                  <a:ext cx="1879687"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1">
                    <a:lumMod val="60000"/>
                    <a:lumOff val="4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6" name="Rectangle 98">
                  <a:extLst>
                    <a:ext uri="{FF2B5EF4-FFF2-40B4-BE49-F238E27FC236}">
                      <a16:creationId xmlns:a16="http://schemas.microsoft.com/office/drawing/2014/main" id="{6C46DFDD-CA61-4734-B284-62E6ED0894C6}"/>
                    </a:ext>
                  </a:extLst>
                </p:cNvPr>
                <p:cNvSpPr/>
                <p:nvPr/>
              </p:nvSpPr>
              <p:spPr>
                <a:xfrm rot="5400000" flipH="1">
                  <a:off x="1381192" y="4795310"/>
                  <a:ext cx="1784806" cy="220801"/>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7" name="Rectangle 97">
                  <a:extLst>
                    <a:ext uri="{FF2B5EF4-FFF2-40B4-BE49-F238E27FC236}">
                      <a16:creationId xmlns:a16="http://schemas.microsoft.com/office/drawing/2014/main" id="{76CB5799-5C89-4DFA-99EA-2C8BDBB81CD3}"/>
                    </a:ext>
                  </a:extLst>
                </p:cNvPr>
                <p:cNvSpPr/>
                <p:nvPr/>
              </p:nvSpPr>
              <p:spPr>
                <a:xfrm rot="5400000" flipH="1">
                  <a:off x="1239249" y="4950065"/>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1">
                    <a:lumMod val="60000"/>
                    <a:lumOff val="4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8" name="Rectangle 26">
                  <a:extLst>
                    <a:ext uri="{FF2B5EF4-FFF2-40B4-BE49-F238E27FC236}">
                      <a16:creationId xmlns:a16="http://schemas.microsoft.com/office/drawing/2014/main" id="{8AEE8422-9F81-47E5-9DF3-8C13F01579AD}"/>
                    </a:ext>
                  </a:extLst>
                </p:cNvPr>
                <p:cNvSpPr/>
                <p:nvPr/>
              </p:nvSpPr>
              <p:spPr>
                <a:xfrm rot="16200000" flipH="1" flipV="1">
                  <a:off x="850239" y="4818315"/>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57" name="그룹 7">
                <a:extLst>
                  <a:ext uri="{FF2B5EF4-FFF2-40B4-BE49-F238E27FC236}">
                    <a16:creationId xmlns:a16="http://schemas.microsoft.com/office/drawing/2014/main" id="{46DB4850-0AE7-415C-9F6F-EAB89E44FE40}"/>
                  </a:ext>
                </a:extLst>
              </p:cNvPr>
              <p:cNvGrpSpPr/>
              <p:nvPr/>
            </p:nvGrpSpPr>
            <p:grpSpPr>
              <a:xfrm>
                <a:off x="5396050" y="3481966"/>
                <a:ext cx="1491179" cy="1794202"/>
                <a:chOff x="5396046" y="3691673"/>
                <a:chExt cx="1491179" cy="1794202"/>
              </a:xfrm>
            </p:grpSpPr>
            <p:sp>
              <p:nvSpPr>
                <p:cNvPr id="58" name="Rectangle 26">
                  <a:extLst>
                    <a:ext uri="{FF2B5EF4-FFF2-40B4-BE49-F238E27FC236}">
                      <a16:creationId xmlns:a16="http://schemas.microsoft.com/office/drawing/2014/main" id="{906628A6-C136-4895-BD4D-36595E06D4DC}"/>
                    </a:ext>
                  </a:extLst>
                </p:cNvPr>
                <p:cNvSpPr/>
                <p:nvPr/>
              </p:nvSpPr>
              <p:spPr>
                <a:xfrm rot="16200000" flipH="1" flipV="1">
                  <a:off x="4636164" y="450562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59" name="Rectangle 98">
                  <a:extLst>
                    <a:ext uri="{FF2B5EF4-FFF2-40B4-BE49-F238E27FC236}">
                      <a16:creationId xmlns:a16="http://schemas.microsoft.com/office/drawing/2014/main" id="{51A4C4F4-43F2-4561-BBAF-A3E72655CD9E}"/>
                    </a:ext>
                  </a:extLst>
                </p:cNvPr>
                <p:cNvSpPr/>
                <p:nvPr/>
              </p:nvSpPr>
              <p:spPr>
                <a:xfrm rot="5400000" flipH="1">
                  <a:off x="5154475" y="4524295"/>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0" name="Rectangle 110">
                  <a:extLst>
                    <a:ext uri="{FF2B5EF4-FFF2-40B4-BE49-F238E27FC236}">
                      <a16:creationId xmlns:a16="http://schemas.microsoft.com/office/drawing/2014/main" id="{EED14173-EC06-442B-9816-62596BF59A2F}"/>
                    </a:ext>
                  </a:extLst>
                </p:cNvPr>
                <p:cNvSpPr/>
                <p:nvPr/>
              </p:nvSpPr>
              <p:spPr>
                <a:xfrm rot="5400000" flipH="1">
                  <a:off x="5003815" y="4633711"/>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3">
                    <a:lumMod val="9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1" name="Rectangle 112">
                  <a:extLst>
                    <a:ext uri="{FF2B5EF4-FFF2-40B4-BE49-F238E27FC236}">
                      <a16:creationId xmlns:a16="http://schemas.microsoft.com/office/drawing/2014/main" id="{64E2036C-D837-4AA8-82E8-F2B21324FA2D}"/>
                    </a:ext>
                  </a:extLst>
                </p:cNvPr>
                <p:cNvSpPr/>
                <p:nvPr/>
              </p:nvSpPr>
              <p:spPr>
                <a:xfrm rot="5400000" flipH="1">
                  <a:off x="5375077" y="4473676"/>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9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2" name="Rectangle 97">
                  <a:extLst>
                    <a:ext uri="{FF2B5EF4-FFF2-40B4-BE49-F238E27FC236}">
                      <a16:creationId xmlns:a16="http://schemas.microsoft.com/office/drawing/2014/main" id="{C00F5953-C716-4147-9EAA-E2D1053F06E4}"/>
                    </a:ext>
                  </a:extLst>
                </p:cNvPr>
                <p:cNvSpPr/>
                <p:nvPr/>
              </p:nvSpPr>
              <p:spPr>
                <a:xfrm rot="5400000" flipH="1">
                  <a:off x="5764657" y="4637827"/>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3" name="Rectangle 98">
                  <a:extLst>
                    <a:ext uri="{FF2B5EF4-FFF2-40B4-BE49-F238E27FC236}">
                      <a16:creationId xmlns:a16="http://schemas.microsoft.com/office/drawing/2014/main" id="{79BCA1B4-0126-42BC-8DA2-56195E3C0B1B}"/>
                    </a:ext>
                  </a:extLst>
                </p:cNvPr>
                <p:cNvSpPr/>
                <p:nvPr/>
              </p:nvSpPr>
              <p:spPr>
                <a:xfrm rot="5400000" flipH="1">
                  <a:off x="5973589" y="4562844"/>
                  <a:ext cx="1606471" cy="220801"/>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3">
                    <a:lumMod val="9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grpSp>
          <p:nvGrpSpPr>
            <p:cNvPr id="20" name="Group 76">
              <a:extLst>
                <a:ext uri="{FF2B5EF4-FFF2-40B4-BE49-F238E27FC236}">
                  <a16:creationId xmlns:a16="http://schemas.microsoft.com/office/drawing/2014/main" id="{2EA0FDF6-589B-41C8-9001-4275F3F17F43}"/>
                </a:ext>
              </a:extLst>
            </p:cNvPr>
            <p:cNvGrpSpPr/>
            <p:nvPr/>
          </p:nvGrpSpPr>
          <p:grpSpPr>
            <a:xfrm>
              <a:off x="5157544" y="5716764"/>
              <a:ext cx="4112556" cy="995412"/>
              <a:chOff x="3098998" y="3481966"/>
              <a:chExt cx="8190002" cy="1982326"/>
            </a:xfrm>
          </p:grpSpPr>
          <p:grpSp>
            <p:nvGrpSpPr>
              <p:cNvPr id="21" name="그룹 9">
                <a:extLst>
                  <a:ext uri="{FF2B5EF4-FFF2-40B4-BE49-F238E27FC236}">
                    <a16:creationId xmlns:a16="http://schemas.microsoft.com/office/drawing/2014/main" id="{EB5BCAEB-A428-43DE-8E93-048974B224C9}"/>
                  </a:ext>
                </a:extLst>
              </p:cNvPr>
              <p:cNvGrpSpPr/>
              <p:nvPr/>
            </p:nvGrpSpPr>
            <p:grpSpPr>
              <a:xfrm>
                <a:off x="7205152" y="3498686"/>
                <a:ext cx="1711631" cy="954597"/>
                <a:chOff x="7205148" y="3645024"/>
                <a:chExt cx="1711631" cy="954597"/>
              </a:xfrm>
            </p:grpSpPr>
            <p:sp>
              <p:nvSpPr>
                <p:cNvPr id="48" name="Rectangle 74">
                  <a:extLst>
                    <a:ext uri="{FF2B5EF4-FFF2-40B4-BE49-F238E27FC236}">
                      <a16:creationId xmlns:a16="http://schemas.microsoft.com/office/drawing/2014/main" id="{DA0DB130-8530-4F18-80CB-4E4C334A2439}"/>
                    </a:ext>
                  </a:extLst>
                </p:cNvPr>
                <p:cNvSpPr/>
                <p:nvPr/>
              </p:nvSpPr>
              <p:spPr>
                <a:xfrm flipH="1">
                  <a:off x="7210998" y="4389320"/>
                  <a:ext cx="1699930"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9" name="Rectangle 112">
                  <a:extLst>
                    <a:ext uri="{FF2B5EF4-FFF2-40B4-BE49-F238E27FC236}">
                      <a16:creationId xmlns:a16="http://schemas.microsoft.com/office/drawing/2014/main" id="{65245E0E-762C-4021-939A-143C3E656292}"/>
                    </a:ext>
                  </a:extLst>
                </p:cNvPr>
                <p:cNvSpPr/>
                <p:nvPr/>
              </p:nvSpPr>
              <p:spPr>
                <a:xfrm flipH="1">
                  <a:off x="7205148" y="4121909"/>
                  <a:ext cx="1711631" cy="211748"/>
                </a:xfrm>
                <a:prstGeom prst="rect">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50" name="Rectangle 94">
                  <a:extLst>
                    <a:ext uri="{FF2B5EF4-FFF2-40B4-BE49-F238E27FC236}">
                      <a16:creationId xmlns:a16="http://schemas.microsoft.com/office/drawing/2014/main" id="{CB8BEE9F-2BE2-42D1-98F5-F394FCC54527}"/>
                    </a:ext>
                  </a:extLst>
                </p:cNvPr>
                <p:cNvSpPr/>
                <p:nvPr/>
              </p:nvSpPr>
              <p:spPr>
                <a:xfrm flipH="1">
                  <a:off x="7338190" y="3887414"/>
                  <a:ext cx="1445547" cy="178831"/>
                </a:xfrm>
                <a:custGeom>
                  <a:avLst/>
                  <a:gdLst/>
                  <a:ahLst/>
                  <a:cxnLst/>
                  <a:rect l="l" t="t" r="r" b="b"/>
                  <a:pathLst>
                    <a:path w="5393520" h="667240">
                      <a:moveTo>
                        <a:pt x="289124" y="0"/>
                      </a:moveTo>
                      <a:lnTo>
                        <a:pt x="0" y="0"/>
                      </a:lnTo>
                      <a:lnTo>
                        <a:pt x="0" y="667240"/>
                      </a:lnTo>
                      <a:lnTo>
                        <a:pt x="289124" y="667240"/>
                      </a:lnTo>
                      <a:close/>
                      <a:moveTo>
                        <a:pt x="629207" y="0"/>
                      </a:moveTo>
                      <a:lnTo>
                        <a:pt x="478456" y="0"/>
                      </a:lnTo>
                      <a:lnTo>
                        <a:pt x="478456" y="667240"/>
                      </a:lnTo>
                      <a:lnTo>
                        <a:pt x="629207" y="667240"/>
                      </a:lnTo>
                      <a:close/>
                      <a:moveTo>
                        <a:pt x="5393520" y="0"/>
                      </a:moveTo>
                      <a:lnTo>
                        <a:pt x="818539" y="0"/>
                      </a:lnTo>
                      <a:lnTo>
                        <a:pt x="818539"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51" name="Rectangle 97">
                  <a:extLst>
                    <a:ext uri="{FF2B5EF4-FFF2-40B4-BE49-F238E27FC236}">
                      <a16:creationId xmlns:a16="http://schemas.microsoft.com/office/drawing/2014/main" id="{D6A97D7E-2C8F-40D0-97A1-BA7D51427E74}"/>
                    </a:ext>
                  </a:extLst>
                </p:cNvPr>
                <p:cNvSpPr/>
                <p:nvPr/>
              </p:nvSpPr>
              <p:spPr>
                <a:xfrm flipH="1">
                  <a:off x="7306278" y="3645024"/>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22" name="그룹 4">
                <a:extLst>
                  <a:ext uri="{FF2B5EF4-FFF2-40B4-BE49-F238E27FC236}">
                    <a16:creationId xmlns:a16="http://schemas.microsoft.com/office/drawing/2014/main" id="{07BF3363-24B8-4817-A658-18209539BDA3}"/>
                  </a:ext>
                </a:extLst>
              </p:cNvPr>
              <p:cNvGrpSpPr/>
              <p:nvPr/>
            </p:nvGrpSpPr>
            <p:grpSpPr>
              <a:xfrm>
                <a:off x="3098998" y="4528291"/>
                <a:ext cx="8190002" cy="936001"/>
                <a:chOff x="3061130" y="4710839"/>
                <a:chExt cx="8190002" cy="936000"/>
              </a:xfrm>
              <a:solidFill>
                <a:schemeClr val="accent6"/>
              </a:solidFill>
            </p:grpSpPr>
            <p:sp>
              <p:nvSpPr>
                <p:cNvPr id="40" name="Rectangle 103">
                  <a:extLst>
                    <a:ext uri="{FF2B5EF4-FFF2-40B4-BE49-F238E27FC236}">
                      <a16:creationId xmlns:a16="http://schemas.microsoft.com/office/drawing/2014/main" id="{2552B1F1-3A5A-4DC1-8E4D-679B2729C664}"/>
                    </a:ext>
                  </a:extLst>
                </p:cNvPr>
                <p:cNvSpPr/>
                <p:nvPr/>
              </p:nvSpPr>
              <p:spPr>
                <a:xfrm rot="5400000">
                  <a:off x="2750931" y="5181794"/>
                  <a:ext cx="728398" cy="10799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1" name="Rectangle 104">
                  <a:extLst>
                    <a:ext uri="{FF2B5EF4-FFF2-40B4-BE49-F238E27FC236}">
                      <a16:creationId xmlns:a16="http://schemas.microsoft.com/office/drawing/2014/main" id="{A22D2388-6E2F-40FD-9692-F28B9E3C8A45}"/>
                    </a:ext>
                  </a:extLst>
                </p:cNvPr>
                <p:cNvSpPr/>
                <p:nvPr/>
              </p:nvSpPr>
              <p:spPr>
                <a:xfrm>
                  <a:off x="3115132" y="4871592"/>
                  <a:ext cx="2052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2" name="Rectangle 105">
                  <a:extLst>
                    <a:ext uri="{FF2B5EF4-FFF2-40B4-BE49-F238E27FC236}">
                      <a16:creationId xmlns:a16="http://schemas.microsoft.com/office/drawing/2014/main" id="{0D498BE4-60B5-41F0-BDC2-7878FA02592E}"/>
                    </a:ext>
                  </a:extLst>
                </p:cNvPr>
                <p:cNvSpPr/>
                <p:nvPr/>
              </p:nvSpPr>
              <p:spPr>
                <a:xfrm rot="5400000">
                  <a:off x="4735132" y="5195592"/>
                  <a:ext cx="756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3" name="Rectangle 106">
                  <a:extLst>
                    <a:ext uri="{FF2B5EF4-FFF2-40B4-BE49-F238E27FC236}">
                      <a16:creationId xmlns:a16="http://schemas.microsoft.com/office/drawing/2014/main" id="{7D06FE1A-B089-42EA-BF6C-78846D59D077}"/>
                    </a:ext>
                  </a:extLst>
                </p:cNvPr>
                <p:cNvSpPr/>
                <p:nvPr/>
              </p:nvSpPr>
              <p:spPr>
                <a:xfrm>
                  <a:off x="5059132" y="5538839"/>
                  <a:ext cx="2052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4" name="Rectangle 107">
                  <a:extLst>
                    <a:ext uri="{FF2B5EF4-FFF2-40B4-BE49-F238E27FC236}">
                      <a16:creationId xmlns:a16="http://schemas.microsoft.com/office/drawing/2014/main" id="{C07C1A0D-AD9A-49EB-925A-267CE6F371C8}"/>
                    </a:ext>
                  </a:extLst>
                </p:cNvPr>
                <p:cNvSpPr/>
                <p:nvPr/>
              </p:nvSpPr>
              <p:spPr>
                <a:xfrm rot="5400000">
                  <a:off x="6589132" y="5124839"/>
                  <a:ext cx="936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5" name="Rectangle 108">
                  <a:extLst>
                    <a:ext uri="{FF2B5EF4-FFF2-40B4-BE49-F238E27FC236}">
                      <a16:creationId xmlns:a16="http://schemas.microsoft.com/office/drawing/2014/main" id="{8A7018D2-BDDE-40D8-99D8-31D3E5CCAA24}"/>
                    </a:ext>
                  </a:extLst>
                </p:cNvPr>
                <p:cNvSpPr/>
                <p:nvPr/>
              </p:nvSpPr>
              <p:spPr>
                <a:xfrm>
                  <a:off x="7003132" y="4710839"/>
                  <a:ext cx="2052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6" name="Rectangle 109">
                  <a:extLst>
                    <a:ext uri="{FF2B5EF4-FFF2-40B4-BE49-F238E27FC236}">
                      <a16:creationId xmlns:a16="http://schemas.microsoft.com/office/drawing/2014/main" id="{A94A1DA0-F736-41A0-A22C-8BC05144233C}"/>
                    </a:ext>
                  </a:extLst>
                </p:cNvPr>
                <p:cNvSpPr/>
                <p:nvPr/>
              </p:nvSpPr>
              <p:spPr>
                <a:xfrm rot="5400000">
                  <a:off x="8533132" y="5124839"/>
                  <a:ext cx="936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47" name="Rectangle 110">
                  <a:extLst>
                    <a:ext uri="{FF2B5EF4-FFF2-40B4-BE49-F238E27FC236}">
                      <a16:creationId xmlns:a16="http://schemas.microsoft.com/office/drawing/2014/main" id="{766B2871-519D-4D1B-A8C7-4F6738708873}"/>
                    </a:ext>
                  </a:extLst>
                </p:cNvPr>
                <p:cNvSpPr/>
                <p:nvPr/>
              </p:nvSpPr>
              <p:spPr>
                <a:xfrm>
                  <a:off x="8947132" y="5538839"/>
                  <a:ext cx="2304000" cy="10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23" name="그룹 5">
                <a:extLst>
                  <a:ext uri="{FF2B5EF4-FFF2-40B4-BE49-F238E27FC236}">
                    <a16:creationId xmlns:a16="http://schemas.microsoft.com/office/drawing/2014/main" id="{338F115C-60DD-4EC0-A4D0-36C9AC3571D2}"/>
                  </a:ext>
                </a:extLst>
              </p:cNvPr>
              <p:cNvGrpSpPr/>
              <p:nvPr/>
            </p:nvGrpSpPr>
            <p:grpSpPr>
              <a:xfrm>
                <a:off x="3428702" y="3723893"/>
                <a:ext cx="1489893" cy="881131"/>
                <a:chOff x="3428700" y="3933599"/>
                <a:chExt cx="1489892" cy="881131"/>
              </a:xfrm>
            </p:grpSpPr>
            <p:sp>
              <p:nvSpPr>
                <p:cNvPr id="37" name="Round Same Side Corner Rectangle 51">
                  <a:extLst>
                    <a:ext uri="{FF2B5EF4-FFF2-40B4-BE49-F238E27FC236}">
                      <a16:creationId xmlns:a16="http://schemas.microsoft.com/office/drawing/2014/main" id="{D793249E-DEE3-4A4D-89C3-CDF275E565B4}"/>
                    </a:ext>
                  </a:extLst>
                </p:cNvPr>
                <p:cNvSpPr/>
                <p:nvPr/>
              </p:nvSpPr>
              <p:spPr>
                <a:xfrm rot="5400000" flipH="1">
                  <a:off x="4056583" y="3629219"/>
                  <a:ext cx="234126" cy="1489892"/>
                </a:xfrm>
                <a:custGeom>
                  <a:avLst/>
                  <a:gdLst/>
                  <a:ahLst/>
                  <a:cxnLst/>
                  <a:rect l="l" t="t" r="r" b="b"/>
                  <a:pathLst>
                    <a:path w="468002" h="2500353">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sp>
              <p:nvSpPr>
                <p:cNvPr id="38" name="Round Same Side Corner Rectangle 51">
                  <a:extLst>
                    <a:ext uri="{FF2B5EF4-FFF2-40B4-BE49-F238E27FC236}">
                      <a16:creationId xmlns:a16="http://schemas.microsoft.com/office/drawing/2014/main" id="{FC513AE1-9686-4B3E-81DB-8931D6E3ADC9}"/>
                    </a:ext>
                  </a:extLst>
                </p:cNvPr>
                <p:cNvSpPr/>
                <p:nvPr/>
              </p:nvSpPr>
              <p:spPr>
                <a:xfrm rot="16200000" flipH="1">
                  <a:off x="4063113" y="4000802"/>
                  <a:ext cx="221067" cy="1406790"/>
                </a:xfrm>
                <a:custGeom>
                  <a:avLst/>
                  <a:gdLst/>
                  <a:ahLst/>
                  <a:cxnLst/>
                  <a:rect l="l" t="t" r="r" b="b"/>
                  <a:pathLst>
                    <a:path w="468002" h="2500353">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accent6"/>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sp>
              <p:nvSpPr>
                <p:cNvPr id="39" name="Round Same Side Corner Rectangle 51">
                  <a:extLst>
                    <a:ext uri="{FF2B5EF4-FFF2-40B4-BE49-F238E27FC236}">
                      <a16:creationId xmlns:a16="http://schemas.microsoft.com/office/drawing/2014/main" id="{1B5FB4B6-C18B-4041-A5FB-52D0C57ED005}"/>
                    </a:ext>
                  </a:extLst>
                </p:cNvPr>
                <p:cNvSpPr/>
                <p:nvPr/>
              </p:nvSpPr>
              <p:spPr>
                <a:xfrm rot="16200000" flipH="1">
                  <a:off x="4063113" y="3340738"/>
                  <a:ext cx="221067" cy="1406790"/>
                </a:xfrm>
                <a:custGeom>
                  <a:avLst/>
                  <a:gdLst/>
                  <a:ahLst/>
                  <a:cxnLst/>
                  <a:rect l="l" t="t" r="r" b="b"/>
                  <a:pathLst>
                    <a:path w="468002" h="2500353">
                      <a:moveTo>
                        <a:pt x="0" y="2500353"/>
                      </a:moveTo>
                      <a:lnTo>
                        <a:pt x="0" y="234001"/>
                      </a:lnTo>
                      <a:cubicBezTo>
                        <a:pt x="0" y="104766"/>
                        <a:pt x="104766" y="0"/>
                        <a:pt x="234001" y="0"/>
                      </a:cubicBezTo>
                      <a:cubicBezTo>
                        <a:pt x="363236" y="0"/>
                        <a:pt x="468002" y="104766"/>
                        <a:pt x="468002" y="234001"/>
                      </a:cubicBezTo>
                      <a:cubicBezTo>
                        <a:pt x="468002" y="989452"/>
                        <a:pt x="468001" y="1744902"/>
                        <a:pt x="468001" y="2500353"/>
                      </a:cubicBezTo>
                      <a:lnTo>
                        <a:pt x="467594" y="2500353"/>
                      </a:lnTo>
                      <a:cubicBezTo>
                        <a:pt x="429063" y="2409421"/>
                        <a:pt x="338980" y="2345641"/>
                        <a:pt x="234000" y="2345641"/>
                      </a:cubicBezTo>
                      <a:cubicBezTo>
                        <a:pt x="129020" y="2345641"/>
                        <a:pt x="38938" y="2409421"/>
                        <a:pt x="406" y="2500353"/>
                      </a:cubicBezTo>
                      <a:close/>
                    </a:path>
                  </a:pathLst>
                </a:custGeom>
                <a:solidFill>
                  <a:schemeClr val="accent6"/>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dirty="0"/>
                </a:p>
              </p:txBody>
            </p:sp>
          </p:grpSp>
          <p:grpSp>
            <p:nvGrpSpPr>
              <p:cNvPr id="24" name="그룹 8">
                <a:extLst>
                  <a:ext uri="{FF2B5EF4-FFF2-40B4-BE49-F238E27FC236}">
                    <a16:creationId xmlns:a16="http://schemas.microsoft.com/office/drawing/2014/main" id="{FE9FA7E4-23B1-49DE-84E9-0889E9BB3D02}"/>
                  </a:ext>
                </a:extLst>
              </p:cNvPr>
              <p:cNvGrpSpPr/>
              <p:nvPr/>
            </p:nvGrpSpPr>
            <p:grpSpPr>
              <a:xfrm>
                <a:off x="9206087" y="3583579"/>
                <a:ext cx="1534525" cy="1691872"/>
                <a:chOff x="9215137" y="3720865"/>
                <a:chExt cx="1534525" cy="1691872"/>
              </a:xfrm>
            </p:grpSpPr>
            <p:sp>
              <p:nvSpPr>
                <p:cNvPr id="32" name="Rectangle 52">
                  <a:extLst>
                    <a:ext uri="{FF2B5EF4-FFF2-40B4-BE49-F238E27FC236}">
                      <a16:creationId xmlns:a16="http://schemas.microsoft.com/office/drawing/2014/main" id="{B69BBCE4-C3FF-4D93-BE42-8353C9622990}"/>
                    </a:ext>
                  </a:extLst>
                </p:cNvPr>
                <p:cNvSpPr/>
                <p:nvPr/>
              </p:nvSpPr>
              <p:spPr>
                <a:xfrm rot="16200000" flipH="1" flipV="1">
                  <a:off x="8544278" y="4528080"/>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p>
              </p:txBody>
            </p:sp>
            <p:sp>
              <p:nvSpPr>
                <p:cNvPr id="33" name="Rectangle 98">
                  <a:extLst>
                    <a:ext uri="{FF2B5EF4-FFF2-40B4-BE49-F238E27FC236}">
                      <a16:creationId xmlns:a16="http://schemas.microsoft.com/office/drawing/2014/main" id="{BB38BC40-8F2C-4977-88A4-D724645AD7A6}"/>
                    </a:ext>
                  </a:extLst>
                </p:cNvPr>
                <p:cNvSpPr/>
                <p:nvPr/>
              </p:nvSpPr>
              <p:spPr>
                <a:xfrm rot="5400000" flipH="1">
                  <a:off x="8810372" y="4499101"/>
                  <a:ext cx="1606471" cy="220801"/>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34" name="Rectangle 112">
                  <a:extLst>
                    <a:ext uri="{FF2B5EF4-FFF2-40B4-BE49-F238E27FC236}">
                      <a16:creationId xmlns:a16="http://schemas.microsoft.com/office/drawing/2014/main" id="{6D4A4596-E8E7-4607-9AB0-04D677FDBDF7}"/>
                    </a:ext>
                  </a:extLst>
                </p:cNvPr>
                <p:cNvSpPr/>
                <p:nvPr/>
              </p:nvSpPr>
              <p:spPr>
                <a:xfrm rot="5400000" flipH="1">
                  <a:off x="9068612" y="4450531"/>
                  <a:ext cx="1691872"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35" name="Rectangle 131">
                  <a:extLst>
                    <a:ext uri="{FF2B5EF4-FFF2-40B4-BE49-F238E27FC236}">
                      <a16:creationId xmlns:a16="http://schemas.microsoft.com/office/drawing/2014/main" id="{1D99B0D2-5221-48CA-8457-1466FD11334D}"/>
                    </a:ext>
                  </a:extLst>
                </p:cNvPr>
                <p:cNvSpPr/>
                <p:nvPr/>
              </p:nvSpPr>
              <p:spPr>
                <a:xfrm rot="5400000" flipH="1">
                  <a:off x="9709091" y="4656737"/>
                  <a:ext cx="1152000" cy="360000"/>
                </a:xfrm>
                <a:custGeom>
                  <a:avLst/>
                  <a:gdLst/>
                  <a:ahLst/>
                  <a:cxnLst/>
                  <a:rect l="l" t="t" r="r" b="b"/>
                  <a:pathLst>
                    <a:path w="1152000" h="360000">
                      <a:moveTo>
                        <a:pt x="773299" y="360000"/>
                      </a:moveTo>
                      <a:lnTo>
                        <a:pt x="773299" y="0"/>
                      </a:lnTo>
                      <a:lnTo>
                        <a:pt x="0" y="0"/>
                      </a:lnTo>
                      <a:lnTo>
                        <a:pt x="0" y="360000"/>
                      </a:lnTo>
                      <a:close/>
                      <a:moveTo>
                        <a:pt x="929520" y="360000"/>
                      </a:moveTo>
                      <a:lnTo>
                        <a:pt x="929520" y="0"/>
                      </a:lnTo>
                      <a:lnTo>
                        <a:pt x="863339" y="0"/>
                      </a:lnTo>
                      <a:lnTo>
                        <a:pt x="863339" y="360000"/>
                      </a:lnTo>
                      <a:close/>
                      <a:moveTo>
                        <a:pt x="1152000" y="360000"/>
                      </a:moveTo>
                      <a:lnTo>
                        <a:pt x="1152000" y="0"/>
                      </a:lnTo>
                      <a:lnTo>
                        <a:pt x="1019560" y="0"/>
                      </a:lnTo>
                      <a:lnTo>
                        <a:pt x="1019560" y="36000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36" name="Rectangle 74">
                  <a:extLst>
                    <a:ext uri="{FF2B5EF4-FFF2-40B4-BE49-F238E27FC236}">
                      <a16:creationId xmlns:a16="http://schemas.microsoft.com/office/drawing/2014/main" id="{D35D75B6-FDD6-425B-90FD-4D0D61D309AB}"/>
                    </a:ext>
                  </a:extLst>
                </p:cNvPr>
                <p:cNvSpPr/>
                <p:nvPr/>
              </p:nvSpPr>
              <p:spPr>
                <a:xfrm rot="5400000" flipH="1">
                  <a:off x="9879474" y="4542548"/>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25" name="그룹 7">
                <a:extLst>
                  <a:ext uri="{FF2B5EF4-FFF2-40B4-BE49-F238E27FC236}">
                    <a16:creationId xmlns:a16="http://schemas.microsoft.com/office/drawing/2014/main" id="{413A4867-1F45-4EA0-91B6-28269073D343}"/>
                  </a:ext>
                </a:extLst>
              </p:cNvPr>
              <p:cNvGrpSpPr/>
              <p:nvPr/>
            </p:nvGrpSpPr>
            <p:grpSpPr>
              <a:xfrm>
                <a:off x="5396050" y="3481966"/>
                <a:ext cx="1491179" cy="1794202"/>
                <a:chOff x="5396046" y="3691673"/>
                <a:chExt cx="1491179" cy="1794202"/>
              </a:xfrm>
            </p:grpSpPr>
            <p:sp>
              <p:nvSpPr>
                <p:cNvPr id="26" name="Rectangle 26">
                  <a:extLst>
                    <a:ext uri="{FF2B5EF4-FFF2-40B4-BE49-F238E27FC236}">
                      <a16:creationId xmlns:a16="http://schemas.microsoft.com/office/drawing/2014/main" id="{63C03C03-5F3A-423D-B43B-96E315F07CE3}"/>
                    </a:ext>
                  </a:extLst>
                </p:cNvPr>
                <p:cNvSpPr/>
                <p:nvPr/>
              </p:nvSpPr>
              <p:spPr>
                <a:xfrm rot="16200000" flipH="1" flipV="1">
                  <a:off x="4636164" y="450562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7" name="Rectangle 98">
                  <a:extLst>
                    <a:ext uri="{FF2B5EF4-FFF2-40B4-BE49-F238E27FC236}">
                      <a16:creationId xmlns:a16="http://schemas.microsoft.com/office/drawing/2014/main" id="{9C48B526-CE64-4C04-9F6A-B983CFEDCFA0}"/>
                    </a:ext>
                  </a:extLst>
                </p:cNvPr>
                <p:cNvSpPr/>
                <p:nvPr/>
              </p:nvSpPr>
              <p:spPr>
                <a:xfrm rot="5400000" flipH="1">
                  <a:off x="5154475" y="4524295"/>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8" name="Rectangle 110">
                  <a:extLst>
                    <a:ext uri="{FF2B5EF4-FFF2-40B4-BE49-F238E27FC236}">
                      <a16:creationId xmlns:a16="http://schemas.microsoft.com/office/drawing/2014/main" id="{9AE282ED-D7F0-46DA-8E18-A93779D8FD88}"/>
                    </a:ext>
                  </a:extLst>
                </p:cNvPr>
                <p:cNvSpPr/>
                <p:nvPr/>
              </p:nvSpPr>
              <p:spPr>
                <a:xfrm rot="5400000" flipH="1">
                  <a:off x="5003815" y="4633711"/>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3">
                    <a:lumMod val="9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9" name="Rectangle 112">
                  <a:extLst>
                    <a:ext uri="{FF2B5EF4-FFF2-40B4-BE49-F238E27FC236}">
                      <a16:creationId xmlns:a16="http://schemas.microsoft.com/office/drawing/2014/main" id="{DB66A993-B352-42FA-B49B-EE34ECEA156D}"/>
                    </a:ext>
                  </a:extLst>
                </p:cNvPr>
                <p:cNvSpPr/>
                <p:nvPr/>
              </p:nvSpPr>
              <p:spPr>
                <a:xfrm rot="5400000" flipH="1">
                  <a:off x="5375077" y="4473676"/>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9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30" name="Rectangle 97">
                  <a:extLst>
                    <a:ext uri="{FF2B5EF4-FFF2-40B4-BE49-F238E27FC236}">
                      <a16:creationId xmlns:a16="http://schemas.microsoft.com/office/drawing/2014/main" id="{E60013FC-7EF3-465D-9BD3-797A7FC3C2C2}"/>
                    </a:ext>
                  </a:extLst>
                </p:cNvPr>
                <p:cNvSpPr/>
                <p:nvPr/>
              </p:nvSpPr>
              <p:spPr>
                <a:xfrm rot="5400000" flipH="1">
                  <a:off x="5764657" y="4637827"/>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31" name="Rectangle 98">
                  <a:extLst>
                    <a:ext uri="{FF2B5EF4-FFF2-40B4-BE49-F238E27FC236}">
                      <a16:creationId xmlns:a16="http://schemas.microsoft.com/office/drawing/2014/main" id="{11BACE45-1569-4ED3-8340-C380EA13A41C}"/>
                    </a:ext>
                  </a:extLst>
                </p:cNvPr>
                <p:cNvSpPr/>
                <p:nvPr/>
              </p:nvSpPr>
              <p:spPr>
                <a:xfrm rot="5400000" flipH="1">
                  <a:off x="5973589" y="4562844"/>
                  <a:ext cx="1606471" cy="220801"/>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3">
                    <a:lumMod val="9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grpSp>
      <p:grpSp>
        <p:nvGrpSpPr>
          <p:cNvPr id="91" name="Group 119">
            <a:extLst>
              <a:ext uri="{FF2B5EF4-FFF2-40B4-BE49-F238E27FC236}">
                <a16:creationId xmlns:a16="http://schemas.microsoft.com/office/drawing/2014/main" id="{0F85400E-83C9-4793-8595-AE8DFE413295}"/>
              </a:ext>
            </a:extLst>
          </p:cNvPr>
          <p:cNvGrpSpPr/>
          <p:nvPr/>
        </p:nvGrpSpPr>
        <p:grpSpPr>
          <a:xfrm>
            <a:off x="2459817" y="783798"/>
            <a:ext cx="1373409" cy="542238"/>
            <a:chOff x="1525348" y="1579815"/>
            <a:chExt cx="6070988" cy="2761700"/>
          </a:xfrm>
        </p:grpSpPr>
        <p:sp>
          <p:nvSpPr>
            <p:cNvPr id="92" name="Rectangle 5">
              <a:extLst>
                <a:ext uri="{FF2B5EF4-FFF2-40B4-BE49-F238E27FC236}">
                  <a16:creationId xmlns:a16="http://schemas.microsoft.com/office/drawing/2014/main" id="{0C92D05E-9601-4B33-A280-5FB95EF48A51}"/>
                </a:ext>
              </a:extLst>
            </p:cNvPr>
            <p:cNvSpPr/>
            <p:nvPr/>
          </p:nvSpPr>
          <p:spPr>
            <a:xfrm>
              <a:off x="3268739" y="2309740"/>
              <a:ext cx="2598977" cy="2031775"/>
            </a:xfrm>
            <a:custGeom>
              <a:avLst/>
              <a:gdLst/>
              <a:ahLst/>
              <a:cxnLst/>
              <a:rect l="l" t="t" r="r" b="b"/>
              <a:pathLst>
                <a:path w="2897024" h="2264776">
                  <a:moveTo>
                    <a:pt x="0" y="0"/>
                  </a:moveTo>
                  <a:lnTo>
                    <a:pt x="2897024" y="0"/>
                  </a:lnTo>
                  <a:lnTo>
                    <a:pt x="2897024" y="1891127"/>
                  </a:lnTo>
                  <a:cubicBezTo>
                    <a:pt x="2802822" y="1872712"/>
                    <a:pt x="2705549" y="1863893"/>
                    <a:pt x="2606215" y="1863893"/>
                  </a:cubicBezTo>
                  <a:cubicBezTo>
                    <a:pt x="2195568" y="1863893"/>
                    <a:pt x="1820122" y="2014603"/>
                    <a:pt x="1533076" y="2264776"/>
                  </a:cubicBezTo>
                  <a:cubicBezTo>
                    <a:pt x="1247202" y="2014157"/>
                    <a:pt x="872259" y="1863893"/>
                    <a:pt x="462219" y="1863893"/>
                  </a:cubicBezTo>
                  <a:cubicBezTo>
                    <a:pt x="301614" y="1863893"/>
                    <a:pt x="146393" y="1886946"/>
                    <a:pt x="0" y="1931001"/>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93" name="Rectangle 5">
              <a:extLst>
                <a:ext uri="{FF2B5EF4-FFF2-40B4-BE49-F238E27FC236}">
                  <a16:creationId xmlns:a16="http://schemas.microsoft.com/office/drawing/2014/main" id="{53D2D983-8158-45E4-94ED-B664ECB2D904}"/>
                </a:ext>
              </a:extLst>
            </p:cNvPr>
            <p:cNvSpPr/>
            <p:nvPr/>
          </p:nvSpPr>
          <p:spPr>
            <a:xfrm>
              <a:off x="3268739" y="2704966"/>
              <a:ext cx="2598977" cy="977877"/>
            </a:xfrm>
            <a:custGeom>
              <a:avLst/>
              <a:gdLst/>
              <a:ahLst/>
              <a:cxnLst/>
              <a:rect l="l" t="t" r="r" b="b"/>
              <a:pathLst>
                <a:path w="648072" h="243840">
                  <a:moveTo>
                    <a:pt x="0" y="0"/>
                  </a:moveTo>
                  <a:lnTo>
                    <a:pt x="648072" y="0"/>
                  </a:lnTo>
                  <a:lnTo>
                    <a:pt x="648072" y="146327"/>
                  </a:lnTo>
                  <a:lnTo>
                    <a:pt x="359596" y="243840"/>
                  </a:lnTo>
                  <a:lnTo>
                    <a:pt x="0" y="128585"/>
                  </a:ln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94" name="Freeform 22">
              <a:extLst>
                <a:ext uri="{FF2B5EF4-FFF2-40B4-BE49-F238E27FC236}">
                  <a16:creationId xmlns:a16="http://schemas.microsoft.com/office/drawing/2014/main" id="{E713F66E-C43F-4C7A-AE14-0F46FEE8A8AA}"/>
                </a:ext>
              </a:extLst>
            </p:cNvPr>
            <p:cNvSpPr/>
            <p:nvPr/>
          </p:nvSpPr>
          <p:spPr>
            <a:xfrm>
              <a:off x="1525348" y="1579815"/>
              <a:ext cx="6070988" cy="1788714"/>
            </a:xfrm>
            <a:custGeom>
              <a:avLst/>
              <a:gdLst>
                <a:gd name="connsiteX0" fmla="*/ 762000 w 1513840"/>
                <a:gd name="connsiteY0" fmla="*/ 0 h 487680"/>
                <a:gd name="connsiteX1" fmla="*/ 0 w 1513840"/>
                <a:gd name="connsiteY1" fmla="*/ 233680 h 487680"/>
                <a:gd name="connsiteX2" fmla="*/ 792480 w 1513840"/>
                <a:gd name="connsiteY2" fmla="*/ 487680 h 487680"/>
                <a:gd name="connsiteX3" fmla="*/ 1513840 w 1513840"/>
                <a:gd name="connsiteY3" fmla="*/ 243840 h 487680"/>
                <a:gd name="connsiteX4" fmla="*/ 762000 w 1513840"/>
                <a:gd name="connsiteY4" fmla="*/ 0 h 487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840" h="487680">
                  <a:moveTo>
                    <a:pt x="762000" y="0"/>
                  </a:moveTo>
                  <a:lnTo>
                    <a:pt x="0" y="233680"/>
                  </a:lnTo>
                  <a:lnTo>
                    <a:pt x="792480" y="487680"/>
                  </a:lnTo>
                  <a:lnTo>
                    <a:pt x="1513840" y="243840"/>
                  </a:lnTo>
                  <a:lnTo>
                    <a:pt x="76200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cxnSp>
          <p:nvCxnSpPr>
            <p:cNvPr id="95" name="Straight Connector 123">
              <a:extLst>
                <a:ext uri="{FF2B5EF4-FFF2-40B4-BE49-F238E27FC236}">
                  <a16:creationId xmlns:a16="http://schemas.microsoft.com/office/drawing/2014/main" id="{65732CA9-667D-4E39-8E0B-2D5110EBD136}"/>
                </a:ext>
              </a:extLst>
            </p:cNvPr>
            <p:cNvCxnSpPr/>
            <p:nvPr/>
          </p:nvCxnSpPr>
          <p:spPr>
            <a:xfrm>
              <a:off x="4662703" y="2187506"/>
              <a:ext cx="1586226" cy="614736"/>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96" name="Straight Connector 124">
              <a:extLst>
                <a:ext uri="{FF2B5EF4-FFF2-40B4-BE49-F238E27FC236}">
                  <a16:creationId xmlns:a16="http://schemas.microsoft.com/office/drawing/2014/main" id="{D10E5D97-BE6D-47C8-910D-9FA29E44FCC9}"/>
                </a:ext>
              </a:extLst>
            </p:cNvPr>
            <p:cNvCxnSpPr/>
            <p:nvPr/>
          </p:nvCxnSpPr>
          <p:spPr>
            <a:xfrm>
              <a:off x="6248932" y="2802241"/>
              <a:ext cx="0" cy="1010602"/>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97" name="Isosceles Triangle 125">
              <a:extLst>
                <a:ext uri="{FF2B5EF4-FFF2-40B4-BE49-F238E27FC236}">
                  <a16:creationId xmlns:a16="http://schemas.microsoft.com/office/drawing/2014/main" id="{0168137D-3C34-4FF6-A6B4-3F3C513370F6}"/>
                </a:ext>
              </a:extLst>
            </p:cNvPr>
            <p:cNvSpPr/>
            <p:nvPr/>
          </p:nvSpPr>
          <p:spPr>
            <a:xfrm>
              <a:off x="6018666" y="3406130"/>
              <a:ext cx="460523" cy="920944"/>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98" name="Oval 126">
              <a:extLst>
                <a:ext uri="{FF2B5EF4-FFF2-40B4-BE49-F238E27FC236}">
                  <a16:creationId xmlns:a16="http://schemas.microsoft.com/office/drawing/2014/main" id="{5E7844D7-F360-4F78-A53F-26B6C1C5A13C}"/>
                </a:ext>
              </a:extLst>
            </p:cNvPr>
            <p:cNvSpPr/>
            <p:nvPr/>
          </p:nvSpPr>
          <p:spPr>
            <a:xfrm>
              <a:off x="6122007" y="3356991"/>
              <a:ext cx="236068" cy="2719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99" name="Group 203">
            <a:extLst>
              <a:ext uri="{FF2B5EF4-FFF2-40B4-BE49-F238E27FC236}">
                <a16:creationId xmlns:a16="http://schemas.microsoft.com/office/drawing/2014/main" id="{95ED282E-CF88-4C66-8A74-C916E0AF75F4}"/>
              </a:ext>
            </a:extLst>
          </p:cNvPr>
          <p:cNvGrpSpPr/>
          <p:nvPr/>
        </p:nvGrpSpPr>
        <p:grpSpPr>
          <a:xfrm>
            <a:off x="1171302" y="-10383"/>
            <a:ext cx="9915426" cy="800776"/>
            <a:chOff x="-9428" y="-7041"/>
            <a:chExt cx="9915426" cy="800776"/>
          </a:xfrm>
        </p:grpSpPr>
        <p:grpSp>
          <p:nvGrpSpPr>
            <p:cNvPr id="100" name="Group 118">
              <a:extLst>
                <a:ext uri="{FF2B5EF4-FFF2-40B4-BE49-F238E27FC236}">
                  <a16:creationId xmlns:a16="http://schemas.microsoft.com/office/drawing/2014/main" id="{1E4AED61-F7FD-4A12-B22B-5190E9603A2F}"/>
                </a:ext>
              </a:extLst>
            </p:cNvPr>
            <p:cNvGrpSpPr/>
            <p:nvPr/>
          </p:nvGrpSpPr>
          <p:grpSpPr>
            <a:xfrm rot="10800000">
              <a:off x="-9428" y="-7039"/>
              <a:ext cx="1364691" cy="800773"/>
              <a:chOff x="2987824" y="3700232"/>
              <a:chExt cx="2780246" cy="1879687"/>
            </a:xfrm>
          </p:grpSpPr>
          <p:sp>
            <p:nvSpPr>
              <p:cNvPr id="168" name="Rectangle 39">
                <a:extLst>
                  <a:ext uri="{FF2B5EF4-FFF2-40B4-BE49-F238E27FC236}">
                    <a16:creationId xmlns:a16="http://schemas.microsoft.com/office/drawing/2014/main" id="{1132CF88-DF45-4B52-9A7A-C1DCA91ACADB}"/>
                  </a:ext>
                </a:extLst>
              </p:cNvPr>
              <p:cNvSpPr/>
              <p:nvPr/>
            </p:nvSpPr>
            <p:spPr>
              <a:xfrm rot="5400000" flipV="1">
                <a:off x="2787184" y="4631800"/>
                <a:ext cx="1687478" cy="208760"/>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9" name="Rectangle 26">
                <a:extLst>
                  <a:ext uri="{FF2B5EF4-FFF2-40B4-BE49-F238E27FC236}">
                    <a16:creationId xmlns:a16="http://schemas.microsoft.com/office/drawing/2014/main" id="{60718864-7F9B-4E8E-8A5F-B5E6366BE5B5}"/>
                  </a:ext>
                </a:extLst>
              </p:cNvPr>
              <p:cNvSpPr/>
              <p:nvPr/>
            </p:nvSpPr>
            <p:spPr>
              <a:xfrm rot="16200000" flipH="1" flipV="1">
                <a:off x="3035148" y="460548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70" name="Rectangle 52">
                <a:extLst>
                  <a:ext uri="{FF2B5EF4-FFF2-40B4-BE49-F238E27FC236}">
                    <a16:creationId xmlns:a16="http://schemas.microsoft.com/office/drawing/2014/main" id="{7E37B286-D8B0-4F8F-B069-3FFCCC95D3A5}"/>
                  </a:ext>
                </a:extLst>
              </p:cNvPr>
              <p:cNvSpPr/>
              <p:nvPr/>
            </p:nvSpPr>
            <p:spPr>
              <a:xfrm rot="16200000" flipH="1" flipV="1">
                <a:off x="4883414" y="4695262"/>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71" name="Rectangle 98">
                <a:extLst>
                  <a:ext uri="{FF2B5EF4-FFF2-40B4-BE49-F238E27FC236}">
                    <a16:creationId xmlns:a16="http://schemas.microsoft.com/office/drawing/2014/main" id="{20298DD2-0507-4E5D-8C06-576B89F498CA}"/>
                  </a:ext>
                </a:extLst>
              </p:cNvPr>
              <p:cNvSpPr/>
              <p:nvPr/>
            </p:nvSpPr>
            <p:spPr>
              <a:xfrm rot="5400000" flipH="1">
                <a:off x="3572073" y="4627733"/>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72" name="Rectangle 110">
                <a:extLst>
                  <a:ext uri="{FF2B5EF4-FFF2-40B4-BE49-F238E27FC236}">
                    <a16:creationId xmlns:a16="http://schemas.microsoft.com/office/drawing/2014/main" id="{6361013B-9E08-4E15-BD1C-7E94812E9E58}"/>
                  </a:ext>
                </a:extLst>
              </p:cNvPr>
              <p:cNvSpPr/>
              <p:nvPr/>
            </p:nvSpPr>
            <p:spPr>
              <a:xfrm rot="5400000" flipH="1">
                <a:off x="3412106" y="4737149"/>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73" name="Rectangle 112">
                <a:extLst>
                  <a:ext uri="{FF2B5EF4-FFF2-40B4-BE49-F238E27FC236}">
                    <a16:creationId xmlns:a16="http://schemas.microsoft.com/office/drawing/2014/main" id="{5E409E28-2190-48DC-B853-9A87D87BAB10}"/>
                  </a:ext>
                </a:extLst>
              </p:cNvPr>
              <p:cNvSpPr/>
              <p:nvPr/>
            </p:nvSpPr>
            <p:spPr>
              <a:xfrm rot="5400000" flipH="1">
                <a:off x="3801983" y="4577115"/>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74" name="Rectangle 112">
                <a:extLst>
                  <a:ext uri="{FF2B5EF4-FFF2-40B4-BE49-F238E27FC236}">
                    <a16:creationId xmlns:a16="http://schemas.microsoft.com/office/drawing/2014/main" id="{8FC5A66B-524F-4087-A6F8-DC409A856E66}"/>
                  </a:ext>
                </a:extLst>
              </p:cNvPr>
              <p:cNvSpPr/>
              <p:nvPr/>
            </p:nvSpPr>
            <p:spPr>
              <a:xfrm rot="5400000" flipH="1">
                <a:off x="2410703" y="4523806"/>
                <a:ext cx="1879687"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75" name="Rectangle 97">
                <a:extLst>
                  <a:ext uri="{FF2B5EF4-FFF2-40B4-BE49-F238E27FC236}">
                    <a16:creationId xmlns:a16="http://schemas.microsoft.com/office/drawing/2014/main" id="{26678FB5-BB94-4708-8F46-095662D6B6E1}"/>
                  </a:ext>
                </a:extLst>
              </p:cNvPr>
              <p:cNvSpPr/>
              <p:nvPr/>
            </p:nvSpPr>
            <p:spPr>
              <a:xfrm rot="5400000" flipH="1">
                <a:off x="2326501" y="4731870"/>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76" name="Rectangle 74">
                <a:extLst>
                  <a:ext uri="{FF2B5EF4-FFF2-40B4-BE49-F238E27FC236}">
                    <a16:creationId xmlns:a16="http://schemas.microsoft.com/office/drawing/2014/main" id="{88D66900-3805-495D-A7B5-08B0EDDAD849}"/>
                  </a:ext>
                </a:extLst>
              </p:cNvPr>
              <p:cNvSpPr/>
              <p:nvPr/>
            </p:nvSpPr>
            <p:spPr>
              <a:xfrm rot="5400000" flipH="1">
                <a:off x="4624354" y="4709730"/>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77" name="Rectangle 131">
                <a:extLst>
                  <a:ext uri="{FF2B5EF4-FFF2-40B4-BE49-F238E27FC236}">
                    <a16:creationId xmlns:a16="http://schemas.microsoft.com/office/drawing/2014/main" id="{4DEC2189-8522-4328-B39F-BD3D96C661E5}"/>
                  </a:ext>
                </a:extLst>
              </p:cNvPr>
              <p:cNvSpPr/>
              <p:nvPr/>
            </p:nvSpPr>
            <p:spPr>
              <a:xfrm rot="5400000" flipH="1">
                <a:off x="4253712" y="4609117"/>
                <a:ext cx="1581603" cy="360000"/>
              </a:xfrm>
              <a:custGeom>
                <a:avLst/>
                <a:gdLst/>
                <a:ahLst/>
                <a:cxnLst/>
                <a:rect l="l" t="t" r="r" b="b"/>
                <a:pathLst>
                  <a:path w="1581603" h="36000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01" name="Group 137">
              <a:extLst>
                <a:ext uri="{FF2B5EF4-FFF2-40B4-BE49-F238E27FC236}">
                  <a16:creationId xmlns:a16="http://schemas.microsoft.com/office/drawing/2014/main" id="{6442C1C9-96C4-4400-96AD-599B1C532291}"/>
                </a:ext>
              </a:extLst>
            </p:cNvPr>
            <p:cNvGrpSpPr/>
            <p:nvPr/>
          </p:nvGrpSpPr>
          <p:grpSpPr>
            <a:xfrm rot="10800000">
              <a:off x="1384580" y="-7038"/>
              <a:ext cx="1364691" cy="800773"/>
              <a:chOff x="2987824" y="3700232"/>
              <a:chExt cx="2780246" cy="1879687"/>
            </a:xfrm>
          </p:grpSpPr>
          <p:sp>
            <p:nvSpPr>
              <p:cNvPr id="158" name="Rectangle 39">
                <a:extLst>
                  <a:ext uri="{FF2B5EF4-FFF2-40B4-BE49-F238E27FC236}">
                    <a16:creationId xmlns:a16="http://schemas.microsoft.com/office/drawing/2014/main" id="{5792D905-9576-4F72-9C2C-5AE311356129}"/>
                  </a:ext>
                </a:extLst>
              </p:cNvPr>
              <p:cNvSpPr/>
              <p:nvPr/>
            </p:nvSpPr>
            <p:spPr>
              <a:xfrm rot="5400000" flipV="1">
                <a:off x="2787184" y="4631800"/>
                <a:ext cx="1687478" cy="208760"/>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9" name="Rectangle 26">
                <a:extLst>
                  <a:ext uri="{FF2B5EF4-FFF2-40B4-BE49-F238E27FC236}">
                    <a16:creationId xmlns:a16="http://schemas.microsoft.com/office/drawing/2014/main" id="{35C77EC1-C210-485B-BBEB-3D65AF5B4302}"/>
                  </a:ext>
                </a:extLst>
              </p:cNvPr>
              <p:cNvSpPr/>
              <p:nvPr/>
            </p:nvSpPr>
            <p:spPr>
              <a:xfrm rot="16200000" flipH="1" flipV="1">
                <a:off x="3035148" y="460548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0" name="Rectangle 52">
                <a:extLst>
                  <a:ext uri="{FF2B5EF4-FFF2-40B4-BE49-F238E27FC236}">
                    <a16:creationId xmlns:a16="http://schemas.microsoft.com/office/drawing/2014/main" id="{7E680BD8-70C0-4EFF-BD53-101ED1E691A4}"/>
                  </a:ext>
                </a:extLst>
              </p:cNvPr>
              <p:cNvSpPr/>
              <p:nvPr/>
            </p:nvSpPr>
            <p:spPr>
              <a:xfrm rot="16200000" flipH="1" flipV="1">
                <a:off x="4883414" y="4695262"/>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1" name="Rectangle 98">
                <a:extLst>
                  <a:ext uri="{FF2B5EF4-FFF2-40B4-BE49-F238E27FC236}">
                    <a16:creationId xmlns:a16="http://schemas.microsoft.com/office/drawing/2014/main" id="{FE46A952-E1F6-4185-A4E4-DC34AD95463B}"/>
                  </a:ext>
                </a:extLst>
              </p:cNvPr>
              <p:cNvSpPr/>
              <p:nvPr/>
            </p:nvSpPr>
            <p:spPr>
              <a:xfrm rot="5400000" flipH="1">
                <a:off x="3572073" y="4627733"/>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2" name="Rectangle 110">
                <a:extLst>
                  <a:ext uri="{FF2B5EF4-FFF2-40B4-BE49-F238E27FC236}">
                    <a16:creationId xmlns:a16="http://schemas.microsoft.com/office/drawing/2014/main" id="{779777BA-08B1-41CF-8865-123F58B5A29F}"/>
                  </a:ext>
                </a:extLst>
              </p:cNvPr>
              <p:cNvSpPr/>
              <p:nvPr/>
            </p:nvSpPr>
            <p:spPr>
              <a:xfrm rot="5400000" flipH="1">
                <a:off x="3412106" y="4737149"/>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3" name="Rectangle 112">
                <a:extLst>
                  <a:ext uri="{FF2B5EF4-FFF2-40B4-BE49-F238E27FC236}">
                    <a16:creationId xmlns:a16="http://schemas.microsoft.com/office/drawing/2014/main" id="{0BDF6B08-1BA6-4D3F-BF73-2C0FD3E7402B}"/>
                  </a:ext>
                </a:extLst>
              </p:cNvPr>
              <p:cNvSpPr/>
              <p:nvPr/>
            </p:nvSpPr>
            <p:spPr>
              <a:xfrm rot="5400000" flipH="1">
                <a:off x="3801983" y="4577115"/>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4" name="Rectangle 112">
                <a:extLst>
                  <a:ext uri="{FF2B5EF4-FFF2-40B4-BE49-F238E27FC236}">
                    <a16:creationId xmlns:a16="http://schemas.microsoft.com/office/drawing/2014/main" id="{5D8EB4B0-ED91-42BE-B7FB-086ABEAF6B12}"/>
                  </a:ext>
                </a:extLst>
              </p:cNvPr>
              <p:cNvSpPr/>
              <p:nvPr/>
            </p:nvSpPr>
            <p:spPr>
              <a:xfrm rot="5400000" flipH="1">
                <a:off x="2410703" y="4523806"/>
                <a:ext cx="1879687"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5" name="Rectangle 97">
                <a:extLst>
                  <a:ext uri="{FF2B5EF4-FFF2-40B4-BE49-F238E27FC236}">
                    <a16:creationId xmlns:a16="http://schemas.microsoft.com/office/drawing/2014/main" id="{8398726E-9ACA-4C28-9C91-2A641DB21267}"/>
                  </a:ext>
                </a:extLst>
              </p:cNvPr>
              <p:cNvSpPr/>
              <p:nvPr/>
            </p:nvSpPr>
            <p:spPr>
              <a:xfrm rot="5400000" flipH="1">
                <a:off x="2326501" y="4731870"/>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6" name="Rectangle 74">
                <a:extLst>
                  <a:ext uri="{FF2B5EF4-FFF2-40B4-BE49-F238E27FC236}">
                    <a16:creationId xmlns:a16="http://schemas.microsoft.com/office/drawing/2014/main" id="{192F33F4-DB47-498B-AB2B-34702A583CED}"/>
                  </a:ext>
                </a:extLst>
              </p:cNvPr>
              <p:cNvSpPr/>
              <p:nvPr/>
            </p:nvSpPr>
            <p:spPr>
              <a:xfrm rot="5400000" flipH="1">
                <a:off x="4624354" y="4709730"/>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7" name="Rectangle 131">
                <a:extLst>
                  <a:ext uri="{FF2B5EF4-FFF2-40B4-BE49-F238E27FC236}">
                    <a16:creationId xmlns:a16="http://schemas.microsoft.com/office/drawing/2014/main" id="{43B16EDD-670E-484E-BD3B-5A1E894B9CC1}"/>
                  </a:ext>
                </a:extLst>
              </p:cNvPr>
              <p:cNvSpPr/>
              <p:nvPr/>
            </p:nvSpPr>
            <p:spPr>
              <a:xfrm rot="5400000" flipH="1">
                <a:off x="4253712" y="4609117"/>
                <a:ext cx="1581603" cy="360000"/>
              </a:xfrm>
              <a:custGeom>
                <a:avLst/>
                <a:gdLst/>
                <a:ahLst/>
                <a:cxnLst/>
                <a:rect l="l" t="t" r="r" b="b"/>
                <a:pathLst>
                  <a:path w="1581603" h="36000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02" name="Group 148">
              <a:extLst>
                <a:ext uri="{FF2B5EF4-FFF2-40B4-BE49-F238E27FC236}">
                  <a16:creationId xmlns:a16="http://schemas.microsoft.com/office/drawing/2014/main" id="{0CFDD4AB-D555-48A9-AEEF-E3A7990A6D3A}"/>
                </a:ext>
              </a:extLst>
            </p:cNvPr>
            <p:cNvGrpSpPr/>
            <p:nvPr/>
          </p:nvGrpSpPr>
          <p:grpSpPr>
            <a:xfrm rot="10800000">
              <a:off x="2778588" y="-7038"/>
              <a:ext cx="1364691" cy="800773"/>
              <a:chOff x="2987824" y="3700232"/>
              <a:chExt cx="2780246" cy="1879687"/>
            </a:xfrm>
          </p:grpSpPr>
          <p:sp>
            <p:nvSpPr>
              <p:cNvPr id="148" name="Rectangle 39">
                <a:extLst>
                  <a:ext uri="{FF2B5EF4-FFF2-40B4-BE49-F238E27FC236}">
                    <a16:creationId xmlns:a16="http://schemas.microsoft.com/office/drawing/2014/main" id="{3748B6A3-5744-4873-8C2C-B32BCE2CF440}"/>
                  </a:ext>
                </a:extLst>
              </p:cNvPr>
              <p:cNvSpPr/>
              <p:nvPr/>
            </p:nvSpPr>
            <p:spPr>
              <a:xfrm rot="5400000" flipV="1">
                <a:off x="2787184" y="4631800"/>
                <a:ext cx="1687478" cy="208760"/>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9" name="Rectangle 26">
                <a:extLst>
                  <a:ext uri="{FF2B5EF4-FFF2-40B4-BE49-F238E27FC236}">
                    <a16:creationId xmlns:a16="http://schemas.microsoft.com/office/drawing/2014/main" id="{DE1C36AF-9AD6-4C76-A8B1-BABE0808635E}"/>
                  </a:ext>
                </a:extLst>
              </p:cNvPr>
              <p:cNvSpPr/>
              <p:nvPr/>
            </p:nvSpPr>
            <p:spPr>
              <a:xfrm rot="16200000" flipH="1" flipV="1">
                <a:off x="3035148" y="460548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0" name="Rectangle 52">
                <a:extLst>
                  <a:ext uri="{FF2B5EF4-FFF2-40B4-BE49-F238E27FC236}">
                    <a16:creationId xmlns:a16="http://schemas.microsoft.com/office/drawing/2014/main" id="{AE10346A-1230-4916-81B7-B2396FF62543}"/>
                  </a:ext>
                </a:extLst>
              </p:cNvPr>
              <p:cNvSpPr/>
              <p:nvPr/>
            </p:nvSpPr>
            <p:spPr>
              <a:xfrm rot="16200000" flipH="1" flipV="1">
                <a:off x="4883414" y="4695262"/>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1" name="Rectangle 98">
                <a:extLst>
                  <a:ext uri="{FF2B5EF4-FFF2-40B4-BE49-F238E27FC236}">
                    <a16:creationId xmlns:a16="http://schemas.microsoft.com/office/drawing/2014/main" id="{660B4431-CFFB-4DA7-B81C-E2CBEC2658AD}"/>
                  </a:ext>
                </a:extLst>
              </p:cNvPr>
              <p:cNvSpPr/>
              <p:nvPr/>
            </p:nvSpPr>
            <p:spPr>
              <a:xfrm rot="5400000" flipH="1">
                <a:off x="3572073" y="4627733"/>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2" name="Rectangle 110">
                <a:extLst>
                  <a:ext uri="{FF2B5EF4-FFF2-40B4-BE49-F238E27FC236}">
                    <a16:creationId xmlns:a16="http://schemas.microsoft.com/office/drawing/2014/main" id="{AA8CAA15-1D47-4A31-8768-6F219E216F7D}"/>
                  </a:ext>
                </a:extLst>
              </p:cNvPr>
              <p:cNvSpPr/>
              <p:nvPr/>
            </p:nvSpPr>
            <p:spPr>
              <a:xfrm rot="5400000" flipH="1">
                <a:off x="3412106" y="4737149"/>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3" name="Rectangle 112">
                <a:extLst>
                  <a:ext uri="{FF2B5EF4-FFF2-40B4-BE49-F238E27FC236}">
                    <a16:creationId xmlns:a16="http://schemas.microsoft.com/office/drawing/2014/main" id="{7FAB89AF-26CD-4EE5-B258-77C807AC40E0}"/>
                  </a:ext>
                </a:extLst>
              </p:cNvPr>
              <p:cNvSpPr/>
              <p:nvPr/>
            </p:nvSpPr>
            <p:spPr>
              <a:xfrm rot="5400000" flipH="1">
                <a:off x="3801983" y="4577115"/>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4" name="Rectangle 112">
                <a:extLst>
                  <a:ext uri="{FF2B5EF4-FFF2-40B4-BE49-F238E27FC236}">
                    <a16:creationId xmlns:a16="http://schemas.microsoft.com/office/drawing/2014/main" id="{A1D87B0B-F296-4FD4-AC03-2C8E93D32493}"/>
                  </a:ext>
                </a:extLst>
              </p:cNvPr>
              <p:cNvSpPr/>
              <p:nvPr/>
            </p:nvSpPr>
            <p:spPr>
              <a:xfrm rot="5400000" flipH="1">
                <a:off x="2410703" y="4523806"/>
                <a:ext cx="1879687"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5" name="Rectangle 97">
                <a:extLst>
                  <a:ext uri="{FF2B5EF4-FFF2-40B4-BE49-F238E27FC236}">
                    <a16:creationId xmlns:a16="http://schemas.microsoft.com/office/drawing/2014/main" id="{E1A960ED-B688-49BA-A398-FE565F63FAB0}"/>
                  </a:ext>
                </a:extLst>
              </p:cNvPr>
              <p:cNvSpPr/>
              <p:nvPr/>
            </p:nvSpPr>
            <p:spPr>
              <a:xfrm rot="5400000" flipH="1">
                <a:off x="2326501" y="4731870"/>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6" name="Rectangle 74">
                <a:extLst>
                  <a:ext uri="{FF2B5EF4-FFF2-40B4-BE49-F238E27FC236}">
                    <a16:creationId xmlns:a16="http://schemas.microsoft.com/office/drawing/2014/main" id="{5C4AFB78-0E1E-4B19-8041-76C1D561BA99}"/>
                  </a:ext>
                </a:extLst>
              </p:cNvPr>
              <p:cNvSpPr/>
              <p:nvPr/>
            </p:nvSpPr>
            <p:spPr>
              <a:xfrm rot="5400000" flipH="1">
                <a:off x="4624354" y="4709730"/>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57" name="Rectangle 131">
                <a:extLst>
                  <a:ext uri="{FF2B5EF4-FFF2-40B4-BE49-F238E27FC236}">
                    <a16:creationId xmlns:a16="http://schemas.microsoft.com/office/drawing/2014/main" id="{B63F5BD7-EF6A-4A51-9174-97D6D7EF5A77}"/>
                  </a:ext>
                </a:extLst>
              </p:cNvPr>
              <p:cNvSpPr/>
              <p:nvPr/>
            </p:nvSpPr>
            <p:spPr>
              <a:xfrm rot="5400000" flipH="1">
                <a:off x="4253712" y="4609117"/>
                <a:ext cx="1581603" cy="360000"/>
              </a:xfrm>
              <a:custGeom>
                <a:avLst/>
                <a:gdLst/>
                <a:ahLst/>
                <a:cxnLst/>
                <a:rect l="l" t="t" r="r" b="b"/>
                <a:pathLst>
                  <a:path w="1581603" h="36000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03" name="Group 159">
              <a:extLst>
                <a:ext uri="{FF2B5EF4-FFF2-40B4-BE49-F238E27FC236}">
                  <a16:creationId xmlns:a16="http://schemas.microsoft.com/office/drawing/2014/main" id="{E6CA11BF-28F6-40C2-B892-21896D2AC001}"/>
                </a:ext>
              </a:extLst>
            </p:cNvPr>
            <p:cNvGrpSpPr/>
            <p:nvPr/>
          </p:nvGrpSpPr>
          <p:grpSpPr>
            <a:xfrm rot="10800000">
              <a:off x="4172596" y="-7038"/>
              <a:ext cx="1364691" cy="800773"/>
              <a:chOff x="2987824" y="3700232"/>
              <a:chExt cx="2780246" cy="1879687"/>
            </a:xfrm>
          </p:grpSpPr>
          <p:sp>
            <p:nvSpPr>
              <p:cNvPr id="138" name="Rectangle 39">
                <a:extLst>
                  <a:ext uri="{FF2B5EF4-FFF2-40B4-BE49-F238E27FC236}">
                    <a16:creationId xmlns:a16="http://schemas.microsoft.com/office/drawing/2014/main" id="{A415A53D-431E-4AF2-9B30-9A51BF9F6D6B}"/>
                  </a:ext>
                </a:extLst>
              </p:cNvPr>
              <p:cNvSpPr/>
              <p:nvPr/>
            </p:nvSpPr>
            <p:spPr>
              <a:xfrm rot="5400000" flipV="1">
                <a:off x="2787184" y="4631800"/>
                <a:ext cx="1687478" cy="208760"/>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9" name="Rectangle 26">
                <a:extLst>
                  <a:ext uri="{FF2B5EF4-FFF2-40B4-BE49-F238E27FC236}">
                    <a16:creationId xmlns:a16="http://schemas.microsoft.com/office/drawing/2014/main" id="{703CE237-B0CD-4DCE-8C1D-15296663DD3F}"/>
                  </a:ext>
                </a:extLst>
              </p:cNvPr>
              <p:cNvSpPr/>
              <p:nvPr/>
            </p:nvSpPr>
            <p:spPr>
              <a:xfrm rot="16200000" flipH="1" flipV="1">
                <a:off x="3035148" y="460548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0" name="Rectangle 52">
                <a:extLst>
                  <a:ext uri="{FF2B5EF4-FFF2-40B4-BE49-F238E27FC236}">
                    <a16:creationId xmlns:a16="http://schemas.microsoft.com/office/drawing/2014/main" id="{31C1CB81-8862-485F-AAB3-60BFD646F34D}"/>
                  </a:ext>
                </a:extLst>
              </p:cNvPr>
              <p:cNvSpPr/>
              <p:nvPr/>
            </p:nvSpPr>
            <p:spPr>
              <a:xfrm rot="16200000" flipH="1" flipV="1">
                <a:off x="4883414" y="4695262"/>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1" name="Rectangle 98">
                <a:extLst>
                  <a:ext uri="{FF2B5EF4-FFF2-40B4-BE49-F238E27FC236}">
                    <a16:creationId xmlns:a16="http://schemas.microsoft.com/office/drawing/2014/main" id="{C969A963-A8DA-46A8-A6E8-06707CBB9FA0}"/>
                  </a:ext>
                </a:extLst>
              </p:cNvPr>
              <p:cNvSpPr/>
              <p:nvPr/>
            </p:nvSpPr>
            <p:spPr>
              <a:xfrm rot="5400000" flipH="1">
                <a:off x="3572073" y="4627733"/>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2" name="Rectangle 110">
                <a:extLst>
                  <a:ext uri="{FF2B5EF4-FFF2-40B4-BE49-F238E27FC236}">
                    <a16:creationId xmlns:a16="http://schemas.microsoft.com/office/drawing/2014/main" id="{2013137F-3FC0-4465-9B02-6F92CF48BA6C}"/>
                  </a:ext>
                </a:extLst>
              </p:cNvPr>
              <p:cNvSpPr/>
              <p:nvPr/>
            </p:nvSpPr>
            <p:spPr>
              <a:xfrm rot="5400000" flipH="1">
                <a:off x="3412106" y="4737149"/>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3" name="Rectangle 112">
                <a:extLst>
                  <a:ext uri="{FF2B5EF4-FFF2-40B4-BE49-F238E27FC236}">
                    <a16:creationId xmlns:a16="http://schemas.microsoft.com/office/drawing/2014/main" id="{B0B5C1E6-1CCA-4180-B89A-CEFFD804E35D}"/>
                  </a:ext>
                </a:extLst>
              </p:cNvPr>
              <p:cNvSpPr/>
              <p:nvPr/>
            </p:nvSpPr>
            <p:spPr>
              <a:xfrm rot="5400000" flipH="1">
                <a:off x="3801983" y="4577115"/>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4" name="Rectangle 112">
                <a:extLst>
                  <a:ext uri="{FF2B5EF4-FFF2-40B4-BE49-F238E27FC236}">
                    <a16:creationId xmlns:a16="http://schemas.microsoft.com/office/drawing/2014/main" id="{E65644BB-9732-4378-B49A-E63F5E5B567B}"/>
                  </a:ext>
                </a:extLst>
              </p:cNvPr>
              <p:cNvSpPr/>
              <p:nvPr/>
            </p:nvSpPr>
            <p:spPr>
              <a:xfrm rot="5400000" flipH="1">
                <a:off x="2410703" y="4523806"/>
                <a:ext cx="1879687"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5" name="Rectangle 97">
                <a:extLst>
                  <a:ext uri="{FF2B5EF4-FFF2-40B4-BE49-F238E27FC236}">
                    <a16:creationId xmlns:a16="http://schemas.microsoft.com/office/drawing/2014/main" id="{8CE908AF-8A7D-41BE-BB23-87FEB852180D}"/>
                  </a:ext>
                </a:extLst>
              </p:cNvPr>
              <p:cNvSpPr/>
              <p:nvPr/>
            </p:nvSpPr>
            <p:spPr>
              <a:xfrm rot="5400000" flipH="1">
                <a:off x="2326501" y="4731870"/>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6" name="Rectangle 74">
                <a:extLst>
                  <a:ext uri="{FF2B5EF4-FFF2-40B4-BE49-F238E27FC236}">
                    <a16:creationId xmlns:a16="http://schemas.microsoft.com/office/drawing/2014/main" id="{85D11187-38A9-410D-9639-51095C014CE0}"/>
                  </a:ext>
                </a:extLst>
              </p:cNvPr>
              <p:cNvSpPr/>
              <p:nvPr/>
            </p:nvSpPr>
            <p:spPr>
              <a:xfrm rot="5400000" flipH="1">
                <a:off x="4624354" y="4709730"/>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47" name="Rectangle 131">
                <a:extLst>
                  <a:ext uri="{FF2B5EF4-FFF2-40B4-BE49-F238E27FC236}">
                    <a16:creationId xmlns:a16="http://schemas.microsoft.com/office/drawing/2014/main" id="{5EC7BA65-FBC5-4067-AAEF-ABA3F36AA6BA}"/>
                  </a:ext>
                </a:extLst>
              </p:cNvPr>
              <p:cNvSpPr/>
              <p:nvPr/>
            </p:nvSpPr>
            <p:spPr>
              <a:xfrm rot="5400000" flipH="1">
                <a:off x="4253712" y="4609117"/>
                <a:ext cx="1581603" cy="360000"/>
              </a:xfrm>
              <a:custGeom>
                <a:avLst/>
                <a:gdLst/>
                <a:ahLst/>
                <a:cxnLst/>
                <a:rect l="l" t="t" r="r" b="b"/>
                <a:pathLst>
                  <a:path w="1581603" h="36000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04" name="Group 170">
              <a:extLst>
                <a:ext uri="{FF2B5EF4-FFF2-40B4-BE49-F238E27FC236}">
                  <a16:creationId xmlns:a16="http://schemas.microsoft.com/office/drawing/2014/main" id="{D7F39E9B-882A-4257-AD72-06C90135B7C9}"/>
                </a:ext>
              </a:extLst>
            </p:cNvPr>
            <p:cNvGrpSpPr/>
            <p:nvPr/>
          </p:nvGrpSpPr>
          <p:grpSpPr>
            <a:xfrm rot="10800000">
              <a:off x="5566604" y="-7039"/>
              <a:ext cx="1364691" cy="800773"/>
              <a:chOff x="2987824" y="3700232"/>
              <a:chExt cx="2780246" cy="1879687"/>
            </a:xfrm>
          </p:grpSpPr>
          <p:sp>
            <p:nvSpPr>
              <p:cNvPr id="128" name="Rectangle 39">
                <a:extLst>
                  <a:ext uri="{FF2B5EF4-FFF2-40B4-BE49-F238E27FC236}">
                    <a16:creationId xmlns:a16="http://schemas.microsoft.com/office/drawing/2014/main" id="{DD435C6D-4A3E-410C-9B45-22D1448CB2A1}"/>
                  </a:ext>
                </a:extLst>
              </p:cNvPr>
              <p:cNvSpPr/>
              <p:nvPr/>
            </p:nvSpPr>
            <p:spPr>
              <a:xfrm rot="5400000" flipV="1">
                <a:off x="2787184" y="4631800"/>
                <a:ext cx="1687478" cy="208760"/>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9" name="Rectangle 26">
                <a:extLst>
                  <a:ext uri="{FF2B5EF4-FFF2-40B4-BE49-F238E27FC236}">
                    <a16:creationId xmlns:a16="http://schemas.microsoft.com/office/drawing/2014/main" id="{BB075450-8C64-4D97-821B-AE5B527F391D}"/>
                  </a:ext>
                </a:extLst>
              </p:cNvPr>
              <p:cNvSpPr/>
              <p:nvPr/>
            </p:nvSpPr>
            <p:spPr>
              <a:xfrm rot="16200000" flipH="1" flipV="1">
                <a:off x="3035148" y="460548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0" name="Rectangle 52">
                <a:extLst>
                  <a:ext uri="{FF2B5EF4-FFF2-40B4-BE49-F238E27FC236}">
                    <a16:creationId xmlns:a16="http://schemas.microsoft.com/office/drawing/2014/main" id="{DD35A777-C75D-4C8B-85BB-080064A85FE5}"/>
                  </a:ext>
                </a:extLst>
              </p:cNvPr>
              <p:cNvSpPr/>
              <p:nvPr/>
            </p:nvSpPr>
            <p:spPr>
              <a:xfrm rot="16200000" flipH="1" flipV="1">
                <a:off x="4883414" y="4695262"/>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1" name="Rectangle 98">
                <a:extLst>
                  <a:ext uri="{FF2B5EF4-FFF2-40B4-BE49-F238E27FC236}">
                    <a16:creationId xmlns:a16="http://schemas.microsoft.com/office/drawing/2014/main" id="{E6C9007D-E37A-45C0-A21F-A801475D1B11}"/>
                  </a:ext>
                </a:extLst>
              </p:cNvPr>
              <p:cNvSpPr/>
              <p:nvPr/>
            </p:nvSpPr>
            <p:spPr>
              <a:xfrm rot="5400000" flipH="1">
                <a:off x="3572073" y="4627733"/>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2" name="Rectangle 110">
                <a:extLst>
                  <a:ext uri="{FF2B5EF4-FFF2-40B4-BE49-F238E27FC236}">
                    <a16:creationId xmlns:a16="http://schemas.microsoft.com/office/drawing/2014/main" id="{87906F7A-F2E4-4BCE-A3D6-757A959AF157}"/>
                  </a:ext>
                </a:extLst>
              </p:cNvPr>
              <p:cNvSpPr/>
              <p:nvPr/>
            </p:nvSpPr>
            <p:spPr>
              <a:xfrm rot="5400000" flipH="1">
                <a:off x="3412106" y="4737149"/>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3" name="Rectangle 112">
                <a:extLst>
                  <a:ext uri="{FF2B5EF4-FFF2-40B4-BE49-F238E27FC236}">
                    <a16:creationId xmlns:a16="http://schemas.microsoft.com/office/drawing/2014/main" id="{CCD26946-E5C4-49A9-A377-26C16ADE480E}"/>
                  </a:ext>
                </a:extLst>
              </p:cNvPr>
              <p:cNvSpPr/>
              <p:nvPr/>
            </p:nvSpPr>
            <p:spPr>
              <a:xfrm rot="5400000" flipH="1">
                <a:off x="3801983" y="4577115"/>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4" name="Rectangle 112">
                <a:extLst>
                  <a:ext uri="{FF2B5EF4-FFF2-40B4-BE49-F238E27FC236}">
                    <a16:creationId xmlns:a16="http://schemas.microsoft.com/office/drawing/2014/main" id="{8DD30D49-EA9E-4332-8DDF-ABAA18B5F930}"/>
                  </a:ext>
                </a:extLst>
              </p:cNvPr>
              <p:cNvSpPr/>
              <p:nvPr/>
            </p:nvSpPr>
            <p:spPr>
              <a:xfrm rot="5400000" flipH="1">
                <a:off x="2410703" y="4523806"/>
                <a:ext cx="1879687"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5" name="Rectangle 97">
                <a:extLst>
                  <a:ext uri="{FF2B5EF4-FFF2-40B4-BE49-F238E27FC236}">
                    <a16:creationId xmlns:a16="http://schemas.microsoft.com/office/drawing/2014/main" id="{9881F987-7350-428B-907D-BD732B6D1708}"/>
                  </a:ext>
                </a:extLst>
              </p:cNvPr>
              <p:cNvSpPr/>
              <p:nvPr/>
            </p:nvSpPr>
            <p:spPr>
              <a:xfrm rot="5400000" flipH="1">
                <a:off x="2326501" y="4731870"/>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6" name="Rectangle 74">
                <a:extLst>
                  <a:ext uri="{FF2B5EF4-FFF2-40B4-BE49-F238E27FC236}">
                    <a16:creationId xmlns:a16="http://schemas.microsoft.com/office/drawing/2014/main" id="{FCC6540D-8A90-423C-BFA6-2FB4A202CE61}"/>
                  </a:ext>
                </a:extLst>
              </p:cNvPr>
              <p:cNvSpPr/>
              <p:nvPr/>
            </p:nvSpPr>
            <p:spPr>
              <a:xfrm rot="5400000" flipH="1">
                <a:off x="4624354" y="4709730"/>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37" name="Rectangle 131">
                <a:extLst>
                  <a:ext uri="{FF2B5EF4-FFF2-40B4-BE49-F238E27FC236}">
                    <a16:creationId xmlns:a16="http://schemas.microsoft.com/office/drawing/2014/main" id="{DDE023C6-C54E-43C4-8270-2ACCFED06E38}"/>
                  </a:ext>
                </a:extLst>
              </p:cNvPr>
              <p:cNvSpPr/>
              <p:nvPr/>
            </p:nvSpPr>
            <p:spPr>
              <a:xfrm rot="5400000" flipH="1">
                <a:off x="4253712" y="4609117"/>
                <a:ext cx="1581603" cy="360000"/>
              </a:xfrm>
              <a:custGeom>
                <a:avLst/>
                <a:gdLst/>
                <a:ahLst/>
                <a:cxnLst/>
                <a:rect l="l" t="t" r="r" b="b"/>
                <a:pathLst>
                  <a:path w="1581603" h="36000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05" name="Group 181">
              <a:extLst>
                <a:ext uri="{FF2B5EF4-FFF2-40B4-BE49-F238E27FC236}">
                  <a16:creationId xmlns:a16="http://schemas.microsoft.com/office/drawing/2014/main" id="{7F1F811B-ECE5-4679-B961-5643DE9C35DA}"/>
                </a:ext>
              </a:extLst>
            </p:cNvPr>
            <p:cNvGrpSpPr/>
            <p:nvPr/>
          </p:nvGrpSpPr>
          <p:grpSpPr>
            <a:xfrm rot="10800000">
              <a:off x="6960612" y="-7038"/>
              <a:ext cx="1364691" cy="800773"/>
              <a:chOff x="2987824" y="3700232"/>
              <a:chExt cx="2780246" cy="1879687"/>
            </a:xfrm>
          </p:grpSpPr>
          <p:sp>
            <p:nvSpPr>
              <p:cNvPr id="118" name="Rectangle 39">
                <a:extLst>
                  <a:ext uri="{FF2B5EF4-FFF2-40B4-BE49-F238E27FC236}">
                    <a16:creationId xmlns:a16="http://schemas.microsoft.com/office/drawing/2014/main" id="{86D7FAF9-78C9-45E7-AA56-AF1A57ED9276}"/>
                  </a:ext>
                </a:extLst>
              </p:cNvPr>
              <p:cNvSpPr/>
              <p:nvPr/>
            </p:nvSpPr>
            <p:spPr>
              <a:xfrm rot="5400000" flipV="1">
                <a:off x="2787184" y="4631800"/>
                <a:ext cx="1687478" cy="208760"/>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9" name="Rectangle 26">
                <a:extLst>
                  <a:ext uri="{FF2B5EF4-FFF2-40B4-BE49-F238E27FC236}">
                    <a16:creationId xmlns:a16="http://schemas.microsoft.com/office/drawing/2014/main" id="{762BDF74-AC3E-4E18-9F98-ED65CBFB5234}"/>
                  </a:ext>
                </a:extLst>
              </p:cNvPr>
              <p:cNvSpPr/>
              <p:nvPr/>
            </p:nvSpPr>
            <p:spPr>
              <a:xfrm rot="16200000" flipH="1" flipV="1">
                <a:off x="3035148" y="460548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0" name="Rectangle 52">
                <a:extLst>
                  <a:ext uri="{FF2B5EF4-FFF2-40B4-BE49-F238E27FC236}">
                    <a16:creationId xmlns:a16="http://schemas.microsoft.com/office/drawing/2014/main" id="{83493017-70C2-4A45-A94F-CB1169461576}"/>
                  </a:ext>
                </a:extLst>
              </p:cNvPr>
              <p:cNvSpPr/>
              <p:nvPr/>
            </p:nvSpPr>
            <p:spPr>
              <a:xfrm rot="16200000" flipH="1" flipV="1">
                <a:off x="4883414" y="4695262"/>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1" name="Rectangle 98">
                <a:extLst>
                  <a:ext uri="{FF2B5EF4-FFF2-40B4-BE49-F238E27FC236}">
                    <a16:creationId xmlns:a16="http://schemas.microsoft.com/office/drawing/2014/main" id="{D0080F4D-BF7B-47A2-9731-8D8548BFB96E}"/>
                  </a:ext>
                </a:extLst>
              </p:cNvPr>
              <p:cNvSpPr/>
              <p:nvPr/>
            </p:nvSpPr>
            <p:spPr>
              <a:xfrm rot="5400000" flipH="1">
                <a:off x="3572073" y="4627733"/>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2" name="Rectangle 110">
                <a:extLst>
                  <a:ext uri="{FF2B5EF4-FFF2-40B4-BE49-F238E27FC236}">
                    <a16:creationId xmlns:a16="http://schemas.microsoft.com/office/drawing/2014/main" id="{265114CC-8AC6-49ED-936D-80198204BFEA}"/>
                  </a:ext>
                </a:extLst>
              </p:cNvPr>
              <p:cNvSpPr/>
              <p:nvPr/>
            </p:nvSpPr>
            <p:spPr>
              <a:xfrm rot="5400000" flipH="1">
                <a:off x="3412106" y="4737149"/>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3" name="Rectangle 112">
                <a:extLst>
                  <a:ext uri="{FF2B5EF4-FFF2-40B4-BE49-F238E27FC236}">
                    <a16:creationId xmlns:a16="http://schemas.microsoft.com/office/drawing/2014/main" id="{3A3D9CF8-23BC-42F2-BA36-ACC0A39D3D79}"/>
                  </a:ext>
                </a:extLst>
              </p:cNvPr>
              <p:cNvSpPr/>
              <p:nvPr/>
            </p:nvSpPr>
            <p:spPr>
              <a:xfrm rot="5400000" flipH="1">
                <a:off x="3801983" y="4577115"/>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4" name="Rectangle 112">
                <a:extLst>
                  <a:ext uri="{FF2B5EF4-FFF2-40B4-BE49-F238E27FC236}">
                    <a16:creationId xmlns:a16="http://schemas.microsoft.com/office/drawing/2014/main" id="{F34FBAFF-88DA-4B75-8838-F33B464F3FEE}"/>
                  </a:ext>
                </a:extLst>
              </p:cNvPr>
              <p:cNvSpPr/>
              <p:nvPr/>
            </p:nvSpPr>
            <p:spPr>
              <a:xfrm rot="5400000" flipH="1">
                <a:off x="2410703" y="4523806"/>
                <a:ext cx="1879687"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5" name="Rectangle 97">
                <a:extLst>
                  <a:ext uri="{FF2B5EF4-FFF2-40B4-BE49-F238E27FC236}">
                    <a16:creationId xmlns:a16="http://schemas.microsoft.com/office/drawing/2014/main" id="{14406051-1D64-4A66-B1A6-A2DC2A83A4E5}"/>
                  </a:ext>
                </a:extLst>
              </p:cNvPr>
              <p:cNvSpPr/>
              <p:nvPr/>
            </p:nvSpPr>
            <p:spPr>
              <a:xfrm rot="5400000" flipH="1">
                <a:off x="2326501" y="4731870"/>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6" name="Rectangle 74">
                <a:extLst>
                  <a:ext uri="{FF2B5EF4-FFF2-40B4-BE49-F238E27FC236}">
                    <a16:creationId xmlns:a16="http://schemas.microsoft.com/office/drawing/2014/main" id="{48867658-2BC4-44B5-98EB-9C13C3D1B7E0}"/>
                  </a:ext>
                </a:extLst>
              </p:cNvPr>
              <p:cNvSpPr/>
              <p:nvPr/>
            </p:nvSpPr>
            <p:spPr>
              <a:xfrm rot="5400000" flipH="1">
                <a:off x="4624354" y="4709730"/>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27" name="Rectangle 131">
                <a:extLst>
                  <a:ext uri="{FF2B5EF4-FFF2-40B4-BE49-F238E27FC236}">
                    <a16:creationId xmlns:a16="http://schemas.microsoft.com/office/drawing/2014/main" id="{952E71A6-9355-4C11-9505-DCB41EF58A32}"/>
                  </a:ext>
                </a:extLst>
              </p:cNvPr>
              <p:cNvSpPr/>
              <p:nvPr/>
            </p:nvSpPr>
            <p:spPr>
              <a:xfrm rot="5400000" flipH="1">
                <a:off x="4253712" y="4609117"/>
                <a:ext cx="1581603" cy="360000"/>
              </a:xfrm>
              <a:custGeom>
                <a:avLst/>
                <a:gdLst/>
                <a:ahLst/>
                <a:cxnLst/>
                <a:rect l="l" t="t" r="r" b="b"/>
                <a:pathLst>
                  <a:path w="1581603" h="36000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06" name="Group 192">
              <a:extLst>
                <a:ext uri="{FF2B5EF4-FFF2-40B4-BE49-F238E27FC236}">
                  <a16:creationId xmlns:a16="http://schemas.microsoft.com/office/drawing/2014/main" id="{F63B95B6-4D44-4A22-A556-B2FAF9ECD941}"/>
                </a:ext>
              </a:extLst>
            </p:cNvPr>
            <p:cNvGrpSpPr/>
            <p:nvPr/>
          </p:nvGrpSpPr>
          <p:grpSpPr>
            <a:xfrm rot="10800000">
              <a:off x="8354620" y="-7041"/>
              <a:ext cx="1551378" cy="800774"/>
              <a:chOff x="2607492" y="3700232"/>
              <a:chExt cx="3160578" cy="1879687"/>
            </a:xfrm>
          </p:grpSpPr>
          <p:sp>
            <p:nvSpPr>
              <p:cNvPr id="107" name="Rectangle 39">
                <a:extLst>
                  <a:ext uri="{FF2B5EF4-FFF2-40B4-BE49-F238E27FC236}">
                    <a16:creationId xmlns:a16="http://schemas.microsoft.com/office/drawing/2014/main" id="{AD1CAA07-FEDC-41DC-8EB5-EB6C5B55B864}"/>
                  </a:ext>
                </a:extLst>
              </p:cNvPr>
              <p:cNvSpPr/>
              <p:nvPr/>
            </p:nvSpPr>
            <p:spPr>
              <a:xfrm rot="5400000" flipV="1">
                <a:off x="2787184" y="4631800"/>
                <a:ext cx="1687478" cy="208760"/>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08" name="Rectangle 26">
                <a:extLst>
                  <a:ext uri="{FF2B5EF4-FFF2-40B4-BE49-F238E27FC236}">
                    <a16:creationId xmlns:a16="http://schemas.microsoft.com/office/drawing/2014/main" id="{AECF1F35-C0A9-4BE6-8C0B-228B0C4D640C}"/>
                  </a:ext>
                </a:extLst>
              </p:cNvPr>
              <p:cNvSpPr/>
              <p:nvPr/>
            </p:nvSpPr>
            <p:spPr>
              <a:xfrm rot="16200000" flipH="1" flipV="1">
                <a:off x="3035148" y="4605481"/>
                <a:ext cx="1734320" cy="214555"/>
              </a:xfrm>
              <a:custGeom>
                <a:avLst/>
                <a:gdLst/>
                <a:ahLst/>
                <a:cxnLst/>
                <a:rect l="l" t="t" r="r" b="b"/>
                <a:pathLst>
                  <a:path w="5393520" h="667240">
                    <a:moveTo>
                      <a:pt x="4933815" y="0"/>
                    </a:moveTo>
                    <a:lnTo>
                      <a:pt x="834953" y="0"/>
                    </a:lnTo>
                    <a:lnTo>
                      <a:pt x="834953" y="658575"/>
                    </a:lnTo>
                    <a:lnTo>
                      <a:pt x="751548" y="658575"/>
                    </a:lnTo>
                    <a:lnTo>
                      <a:pt x="751548" y="0"/>
                    </a:lnTo>
                    <a:lnTo>
                      <a:pt x="620863" y="0"/>
                    </a:lnTo>
                    <a:lnTo>
                      <a:pt x="620863" y="658575"/>
                    </a:lnTo>
                    <a:lnTo>
                      <a:pt x="537458" y="658575"/>
                    </a:lnTo>
                    <a:lnTo>
                      <a:pt x="537458" y="0"/>
                    </a:lnTo>
                    <a:lnTo>
                      <a:pt x="406774" y="0"/>
                    </a:lnTo>
                    <a:lnTo>
                      <a:pt x="406774" y="658575"/>
                    </a:lnTo>
                    <a:lnTo>
                      <a:pt x="323369" y="658575"/>
                    </a:lnTo>
                    <a:lnTo>
                      <a:pt x="323369" y="0"/>
                    </a:lnTo>
                    <a:lnTo>
                      <a:pt x="192684" y="0"/>
                    </a:lnTo>
                    <a:lnTo>
                      <a:pt x="192684" y="658575"/>
                    </a:lnTo>
                    <a:lnTo>
                      <a:pt x="109279" y="658575"/>
                    </a:lnTo>
                    <a:lnTo>
                      <a:pt x="109279" y="0"/>
                    </a:lnTo>
                    <a:lnTo>
                      <a:pt x="0" y="0"/>
                    </a:lnTo>
                    <a:lnTo>
                      <a:pt x="0" y="667240"/>
                    </a:lnTo>
                    <a:lnTo>
                      <a:pt x="4933815" y="667240"/>
                    </a:lnTo>
                    <a:close/>
                    <a:moveTo>
                      <a:pt x="5147905" y="0"/>
                    </a:moveTo>
                    <a:lnTo>
                      <a:pt x="5017220" y="0"/>
                    </a:lnTo>
                    <a:lnTo>
                      <a:pt x="5017220" y="667240"/>
                    </a:lnTo>
                    <a:lnTo>
                      <a:pt x="5147905" y="667240"/>
                    </a:lnTo>
                    <a:close/>
                    <a:moveTo>
                      <a:pt x="5393520" y="0"/>
                    </a:moveTo>
                    <a:lnTo>
                      <a:pt x="5231310" y="0"/>
                    </a:lnTo>
                    <a:lnTo>
                      <a:pt x="523131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09" name="Rectangle 52">
                <a:extLst>
                  <a:ext uri="{FF2B5EF4-FFF2-40B4-BE49-F238E27FC236}">
                    <a16:creationId xmlns:a16="http://schemas.microsoft.com/office/drawing/2014/main" id="{6A2B0532-29F0-49F1-B8B7-20795B5D243C}"/>
                  </a:ext>
                </a:extLst>
              </p:cNvPr>
              <p:cNvSpPr/>
              <p:nvPr/>
            </p:nvSpPr>
            <p:spPr>
              <a:xfrm rot="16200000" flipH="1" flipV="1">
                <a:off x="4883414" y="4695262"/>
                <a:ext cx="1555516" cy="213797"/>
              </a:xfrm>
              <a:custGeom>
                <a:avLst/>
                <a:gdLst/>
                <a:ahLst/>
                <a:cxnLst/>
                <a:rect l="l" t="t" r="r" b="b"/>
                <a:pathLst>
                  <a:path w="5393520" h="667240">
                    <a:moveTo>
                      <a:pt x="5393520" y="0"/>
                    </a:moveTo>
                    <a:lnTo>
                      <a:pt x="1875109" y="0"/>
                    </a:lnTo>
                    <a:lnTo>
                      <a:pt x="1875109" y="658575"/>
                    </a:lnTo>
                    <a:lnTo>
                      <a:pt x="1782911" y="658575"/>
                    </a:lnTo>
                    <a:lnTo>
                      <a:pt x="1782911" y="0"/>
                    </a:lnTo>
                    <a:lnTo>
                      <a:pt x="1642284" y="0"/>
                    </a:lnTo>
                    <a:lnTo>
                      <a:pt x="1642284" y="658575"/>
                    </a:lnTo>
                    <a:lnTo>
                      <a:pt x="1550085" y="658575"/>
                    </a:lnTo>
                    <a:lnTo>
                      <a:pt x="1550085" y="0"/>
                    </a:lnTo>
                    <a:lnTo>
                      <a:pt x="1409458" y="0"/>
                    </a:lnTo>
                    <a:lnTo>
                      <a:pt x="1409458" y="658575"/>
                    </a:lnTo>
                    <a:lnTo>
                      <a:pt x="1317259" y="658575"/>
                    </a:lnTo>
                    <a:lnTo>
                      <a:pt x="1317259" y="0"/>
                    </a:lnTo>
                    <a:lnTo>
                      <a:pt x="1176632" y="0"/>
                    </a:lnTo>
                    <a:lnTo>
                      <a:pt x="1176632" y="658575"/>
                    </a:lnTo>
                    <a:lnTo>
                      <a:pt x="1084434" y="658575"/>
                    </a:lnTo>
                    <a:lnTo>
                      <a:pt x="1084434" y="0"/>
                    </a:lnTo>
                    <a:lnTo>
                      <a:pt x="943806" y="0"/>
                    </a:lnTo>
                    <a:lnTo>
                      <a:pt x="943806" y="658575"/>
                    </a:lnTo>
                    <a:lnTo>
                      <a:pt x="851608" y="658575"/>
                    </a:lnTo>
                    <a:lnTo>
                      <a:pt x="851608" y="0"/>
                    </a:lnTo>
                    <a:lnTo>
                      <a:pt x="710981" y="0"/>
                    </a:lnTo>
                    <a:lnTo>
                      <a:pt x="710981" y="658575"/>
                    </a:lnTo>
                    <a:lnTo>
                      <a:pt x="618782" y="658575"/>
                    </a:lnTo>
                    <a:lnTo>
                      <a:pt x="618782" y="0"/>
                    </a:lnTo>
                    <a:lnTo>
                      <a:pt x="478155" y="0"/>
                    </a:lnTo>
                    <a:lnTo>
                      <a:pt x="478155" y="658575"/>
                    </a:lnTo>
                    <a:lnTo>
                      <a:pt x="385957" y="658575"/>
                    </a:lnTo>
                    <a:lnTo>
                      <a:pt x="385957" y="0"/>
                    </a:lnTo>
                    <a:lnTo>
                      <a:pt x="245332" y="0"/>
                    </a:lnTo>
                    <a:lnTo>
                      <a:pt x="245332" y="658575"/>
                    </a:lnTo>
                    <a:lnTo>
                      <a:pt x="153133" y="658575"/>
                    </a:lnTo>
                    <a:lnTo>
                      <a:pt x="153133" y="0"/>
                    </a:lnTo>
                    <a:lnTo>
                      <a:pt x="0" y="0"/>
                    </a:lnTo>
                    <a:lnTo>
                      <a:pt x="0" y="667240"/>
                    </a:lnTo>
                    <a:lnTo>
                      <a:pt x="5393520" y="667240"/>
                    </a:lnTo>
                    <a:close/>
                  </a:path>
                </a:pathLst>
              </a:cu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0" name="Rectangle 98">
                <a:extLst>
                  <a:ext uri="{FF2B5EF4-FFF2-40B4-BE49-F238E27FC236}">
                    <a16:creationId xmlns:a16="http://schemas.microsoft.com/office/drawing/2014/main" id="{E444C1AD-A87F-422A-8C1E-3BC060842E4F}"/>
                  </a:ext>
                </a:extLst>
              </p:cNvPr>
              <p:cNvSpPr/>
              <p:nvPr/>
            </p:nvSpPr>
            <p:spPr>
              <a:xfrm rot="5400000" flipH="1">
                <a:off x="3572073" y="4627733"/>
                <a:ext cx="1694715" cy="209656"/>
              </a:xfrm>
              <a:custGeom>
                <a:avLst/>
                <a:gdLst/>
                <a:ahLst/>
                <a:cxnLst/>
                <a:rect l="l" t="t" r="r" b="b"/>
                <a:pathLst>
                  <a:path w="5393520" h="667240">
                    <a:moveTo>
                      <a:pt x="4577339" y="222921"/>
                    </a:moveTo>
                    <a:lnTo>
                      <a:pt x="4577339" y="451264"/>
                    </a:lnTo>
                    <a:lnTo>
                      <a:pt x="4329141" y="451264"/>
                    </a:lnTo>
                    <a:lnTo>
                      <a:pt x="4329141" y="222921"/>
                    </a:lnTo>
                    <a:close/>
                    <a:moveTo>
                      <a:pt x="5021455" y="222921"/>
                    </a:moveTo>
                    <a:lnTo>
                      <a:pt x="5021455" y="451264"/>
                    </a:lnTo>
                    <a:lnTo>
                      <a:pt x="4773257" y="451264"/>
                    </a:lnTo>
                    <a:lnTo>
                      <a:pt x="4773257" y="222921"/>
                    </a:lnTo>
                    <a:close/>
                    <a:moveTo>
                      <a:pt x="5393520" y="0"/>
                    </a:moveTo>
                    <a:lnTo>
                      <a:pt x="538365" y="0"/>
                    </a:lnTo>
                    <a:lnTo>
                      <a:pt x="538365" y="667239"/>
                    </a:lnTo>
                    <a:lnTo>
                      <a:pt x="300065" y="667239"/>
                    </a:lnTo>
                    <a:lnTo>
                      <a:pt x="300065" y="0"/>
                    </a:lnTo>
                    <a:lnTo>
                      <a:pt x="0" y="0"/>
                    </a:lnTo>
                    <a:lnTo>
                      <a:pt x="0" y="667240"/>
                    </a:lnTo>
                    <a:lnTo>
                      <a:pt x="539352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1" name="Rectangle 110">
                <a:extLst>
                  <a:ext uri="{FF2B5EF4-FFF2-40B4-BE49-F238E27FC236}">
                    <a16:creationId xmlns:a16="http://schemas.microsoft.com/office/drawing/2014/main" id="{FFF8B87E-51F1-41F7-85F6-62B6D1026158}"/>
                  </a:ext>
                </a:extLst>
              </p:cNvPr>
              <p:cNvSpPr/>
              <p:nvPr/>
            </p:nvSpPr>
            <p:spPr>
              <a:xfrm rot="5400000" flipH="1">
                <a:off x="3412106" y="4737149"/>
                <a:ext cx="1499976" cy="185564"/>
              </a:xfrm>
              <a:custGeom>
                <a:avLst/>
                <a:gdLst/>
                <a:ahLst/>
                <a:cxnLst/>
                <a:rect l="l" t="t" r="r" b="b"/>
                <a:pathLst>
                  <a:path w="5393520" h="667240">
                    <a:moveTo>
                      <a:pt x="160738" y="0"/>
                    </a:moveTo>
                    <a:lnTo>
                      <a:pt x="0" y="0"/>
                    </a:lnTo>
                    <a:lnTo>
                      <a:pt x="0" y="667240"/>
                    </a:lnTo>
                    <a:lnTo>
                      <a:pt x="160738" y="667240"/>
                    </a:lnTo>
                    <a:close/>
                    <a:moveTo>
                      <a:pt x="374828" y="0"/>
                    </a:moveTo>
                    <a:lnTo>
                      <a:pt x="244143" y="0"/>
                    </a:lnTo>
                    <a:lnTo>
                      <a:pt x="244143" y="667240"/>
                    </a:lnTo>
                    <a:lnTo>
                      <a:pt x="374828" y="667240"/>
                    </a:lnTo>
                    <a:close/>
                    <a:moveTo>
                      <a:pt x="588917" y="0"/>
                    </a:moveTo>
                    <a:lnTo>
                      <a:pt x="458233" y="0"/>
                    </a:lnTo>
                    <a:lnTo>
                      <a:pt x="458233" y="667240"/>
                    </a:lnTo>
                    <a:lnTo>
                      <a:pt x="588917" y="667240"/>
                    </a:lnTo>
                    <a:close/>
                    <a:moveTo>
                      <a:pt x="803007" y="0"/>
                    </a:moveTo>
                    <a:lnTo>
                      <a:pt x="672322" y="0"/>
                    </a:lnTo>
                    <a:lnTo>
                      <a:pt x="672322" y="667240"/>
                    </a:lnTo>
                    <a:lnTo>
                      <a:pt x="803007" y="667240"/>
                    </a:lnTo>
                    <a:close/>
                    <a:moveTo>
                      <a:pt x="5393520" y="0"/>
                    </a:moveTo>
                    <a:lnTo>
                      <a:pt x="886412" y="0"/>
                    </a:lnTo>
                    <a:lnTo>
                      <a:pt x="886412" y="667240"/>
                    </a:lnTo>
                    <a:lnTo>
                      <a:pt x="5393520" y="66724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2" name="Rectangle 112">
                <a:extLst>
                  <a:ext uri="{FF2B5EF4-FFF2-40B4-BE49-F238E27FC236}">
                    <a16:creationId xmlns:a16="http://schemas.microsoft.com/office/drawing/2014/main" id="{CBB9D009-2AE2-4D42-99E4-60912ED6615D}"/>
                  </a:ext>
                </a:extLst>
              </p:cNvPr>
              <p:cNvSpPr/>
              <p:nvPr/>
            </p:nvSpPr>
            <p:spPr>
              <a:xfrm rot="5400000" flipH="1">
                <a:off x="3801983" y="4577115"/>
                <a:ext cx="1784807" cy="220801"/>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3">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3" name="Rectangle 112">
                <a:extLst>
                  <a:ext uri="{FF2B5EF4-FFF2-40B4-BE49-F238E27FC236}">
                    <a16:creationId xmlns:a16="http://schemas.microsoft.com/office/drawing/2014/main" id="{CF382E77-AEDC-4061-9542-008A78ECAC3C}"/>
                  </a:ext>
                </a:extLst>
              </p:cNvPr>
              <p:cNvSpPr/>
              <p:nvPr/>
            </p:nvSpPr>
            <p:spPr>
              <a:xfrm rot="5400000" flipH="1">
                <a:off x="2410703" y="4523806"/>
                <a:ext cx="1879687" cy="232539"/>
              </a:xfrm>
              <a:custGeom>
                <a:avLst/>
                <a:gdLst/>
                <a:ahLst/>
                <a:cxnLst/>
                <a:rect l="l" t="t" r="r" b="b"/>
                <a:pathLst>
                  <a:path w="5393520" h="667240">
                    <a:moveTo>
                      <a:pt x="615033" y="0"/>
                    </a:moveTo>
                    <a:lnTo>
                      <a:pt x="0" y="0"/>
                    </a:lnTo>
                    <a:lnTo>
                      <a:pt x="0" y="667240"/>
                    </a:lnTo>
                    <a:lnTo>
                      <a:pt x="615033" y="667240"/>
                    </a:lnTo>
                    <a:close/>
                    <a:moveTo>
                      <a:pt x="829123" y="0"/>
                    </a:moveTo>
                    <a:lnTo>
                      <a:pt x="698438" y="0"/>
                    </a:lnTo>
                    <a:lnTo>
                      <a:pt x="698438" y="667240"/>
                    </a:lnTo>
                    <a:lnTo>
                      <a:pt x="829123" y="667240"/>
                    </a:lnTo>
                    <a:close/>
                    <a:moveTo>
                      <a:pt x="4597121" y="0"/>
                    </a:moveTo>
                    <a:lnTo>
                      <a:pt x="912528" y="0"/>
                    </a:lnTo>
                    <a:lnTo>
                      <a:pt x="912528" y="667240"/>
                    </a:lnTo>
                    <a:lnTo>
                      <a:pt x="4597121" y="667240"/>
                    </a:lnTo>
                    <a:close/>
                    <a:moveTo>
                      <a:pt x="4811211" y="0"/>
                    </a:moveTo>
                    <a:lnTo>
                      <a:pt x="4680526" y="0"/>
                    </a:lnTo>
                    <a:lnTo>
                      <a:pt x="4680526" y="667240"/>
                    </a:lnTo>
                    <a:lnTo>
                      <a:pt x="4811211" y="667240"/>
                    </a:lnTo>
                    <a:close/>
                    <a:moveTo>
                      <a:pt x="5393520" y="0"/>
                    </a:moveTo>
                    <a:lnTo>
                      <a:pt x="4894616" y="0"/>
                    </a:lnTo>
                    <a:lnTo>
                      <a:pt x="4894616" y="667240"/>
                    </a:lnTo>
                    <a:lnTo>
                      <a:pt x="5393520" y="667240"/>
                    </a:lnTo>
                    <a:close/>
                  </a:path>
                </a:pathLst>
              </a:custGeom>
              <a:solidFill>
                <a:schemeClr val="accent5"/>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4" name="Rectangle 97">
                <a:extLst>
                  <a:ext uri="{FF2B5EF4-FFF2-40B4-BE49-F238E27FC236}">
                    <a16:creationId xmlns:a16="http://schemas.microsoft.com/office/drawing/2014/main" id="{39745314-8FB7-4AEB-A9F4-F35E0E944847}"/>
                  </a:ext>
                </a:extLst>
              </p:cNvPr>
              <p:cNvSpPr/>
              <p:nvPr/>
            </p:nvSpPr>
            <p:spPr>
              <a:xfrm rot="5400000" flipH="1">
                <a:off x="2326501" y="4731870"/>
                <a:ext cx="1509371" cy="186726"/>
              </a:xfrm>
              <a:custGeom>
                <a:avLst/>
                <a:gdLst/>
                <a:ahLst/>
                <a:cxnLst/>
                <a:rect l="l" t="t" r="r" b="b"/>
                <a:pathLst>
                  <a:path w="5393520" h="667240">
                    <a:moveTo>
                      <a:pt x="3749325" y="214783"/>
                    </a:moveTo>
                    <a:lnTo>
                      <a:pt x="3749325" y="452458"/>
                    </a:lnTo>
                    <a:lnTo>
                      <a:pt x="3604159" y="452458"/>
                    </a:lnTo>
                    <a:lnTo>
                      <a:pt x="3604159" y="214783"/>
                    </a:lnTo>
                    <a:close/>
                    <a:moveTo>
                      <a:pt x="4010934" y="214783"/>
                    </a:moveTo>
                    <a:lnTo>
                      <a:pt x="4010934" y="452458"/>
                    </a:lnTo>
                    <a:lnTo>
                      <a:pt x="3865768" y="452458"/>
                    </a:lnTo>
                    <a:lnTo>
                      <a:pt x="3865768" y="214783"/>
                    </a:lnTo>
                    <a:close/>
                    <a:moveTo>
                      <a:pt x="4272544" y="214783"/>
                    </a:moveTo>
                    <a:lnTo>
                      <a:pt x="4272544" y="452458"/>
                    </a:lnTo>
                    <a:lnTo>
                      <a:pt x="4127378" y="452458"/>
                    </a:lnTo>
                    <a:lnTo>
                      <a:pt x="4127378" y="214783"/>
                    </a:lnTo>
                    <a:close/>
                    <a:moveTo>
                      <a:pt x="4534153" y="214783"/>
                    </a:moveTo>
                    <a:lnTo>
                      <a:pt x="4534153" y="452458"/>
                    </a:lnTo>
                    <a:lnTo>
                      <a:pt x="4388987" y="452458"/>
                    </a:lnTo>
                    <a:lnTo>
                      <a:pt x="4388987" y="214783"/>
                    </a:lnTo>
                    <a:close/>
                    <a:moveTo>
                      <a:pt x="4795763" y="214783"/>
                    </a:moveTo>
                    <a:lnTo>
                      <a:pt x="4795763" y="452458"/>
                    </a:lnTo>
                    <a:lnTo>
                      <a:pt x="4650597" y="452458"/>
                    </a:lnTo>
                    <a:lnTo>
                      <a:pt x="4650597" y="214783"/>
                    </a:lnTo>
                    <a:close/>
                    <a:moveTo>
                      <a:pt x="5057372" y="214783"/>
                    </a:moveTo>
                    <a:lnTo>
                      <a:pt x="5057372" y="452458"/>
                    </a:lnTo>
                    <a:lnTo>
                      <a:pt x="4912206" y="452458"/>
                    </a:lnTo>
                    <a:lnTo>
                      <a:pt x="4912206" y="214783"/>
                    </a:lnTo>
                    <a:close/>
                    <a:moveTo>
                      <a:pt x="5393520" y="0"/>
                    </a:moveTo>
                    <a:lnTo>
                      <a:pt x="0" y="0"/>
                    </a:lnTo>
                    <a:lnTo>
                      <a:pt x="0" y="667240"/>
                    </a:lnTo>
                    <a:lnTo>
                      <a:pt x="5393520" y="667240"/>
                    </a:lnTo>
                    <a:close/>
                  </a:path>
                </a:pathLst>
              </a:cu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5" name="Rectangle 74">
                <a:extLst>
                  <a:ext uri="{FF2B5EF4-FFF2-40B4-BE49-F238E27FC236}">
                    <a16:creationId xmlns:a16="http://schemas.microsoft.com/office/drawing/2014/main" id="{1C170D29-092C-4287-9A7E-39B9B62305CF}"/>
                  </a:ext>
                </a:extLst>
              </p:cNvPr>
              <p:cNvSpPr/>
              <p:nvPr/>
            </p:nvSpPr>
            <p:spPr>
              <a:xfrm rot="5400000" flipH="1">
                <a:off x="4624354" y="4709730"/>
                <a:ext cx="1530076" cy="210301"/>
              </a:xfrm>
              <a:custGeom>
                <a:avLst/>
                <a:gdLst/>
                <a:ahLst/>
                <a:cxnLst/>
                <a:rect l="l" t="t" r="r" b="b"/>
                <a:pathLst>
                  <a:path w="5393520" h="667240">
                    <a:moveTo>
                      <a:pt x="4294520" y="262881"/>
                    </a:moveTo>
                    <a:lnTo>
                      <a:pt x="4294520" y="390769"/>
                    </a:lnTo>
                    <a:lnTo>
                      <a:pt x="4155512" y="390769"/>
                    </a:lnTo>
                    <a:lnTo>
                      <a:pt x="4155512" y="262881"/>
                    </a:lnTo>
                    <a:close/>
                    <a:moveTo>
                      <a:pt x="4545033" y="262881"/>
                    </a:moveTo>
                    <a:lnTo>
                      <a:pt x="4545033" y="390769"/>
                    </a:lnTo>
                    <a:lnTo>
                      <a:pt x="4406025" y="390769"/>
                    </a:lnTo>
                    <a:lnTo>
                      <a:pt x="4406025" y="262881"/>
                    </a:lnTo>
                    <a:close/>
                    <a:moveTo>
                      <a:pt x="4795546" y="262881"/>
                    </a:moveTo>
                    <a:lnTo>
                      <a:pt x="4795546" y="390769"/>
                    </a:lnTo>
                    <a:lnTo>
                      <a:pt x="4656538" y="390769"/>
                    </a:lnTo>
                    <a:lnTo>
                      <a:pt x="4656538" y="262881"/>
                    </a:lnTo>
                    <a:close/>
                    <a:moveTo>
                      <a:pt x="5393520" y="0"/>
                    </a:moveTo>
                    <a:lnTo>
                      <a:pt x="1140534" y="0"/>
                    </a:lnTo>
                    <a:lnTo>
                      <a:pt x="1140534" y="658575"/>
                    </a:lnTo>
                    <a:lnTo>
                      <a:pt x="1057129" y="658575"/>
                    </a:lnTo>
                    <a:lnTo>
                      <a:pt x="1057129" y="0"/>
                    </a:lnTo>
                    <a:lnTo>
                      <a:pt x="926444" y="0"/>
                    </a:lnTo>
                    <a:lnTo>
                      <a:pt x="926444" y="658575"/>
                    </a:lnTo>
                    <a:lnTo>
                      <a:pt x="843039" y="658575"/>
                    </a:lnTo>
                    <a:lnTo>
                      <a:pt x="843039" y="0"/>
                    </a:lnTo>
                    <a:lnTo>
                      <a:pt x="712355" y="0"/>
                    </a:lnTo>
                    <a:lnTo>
                      <a:pt x="712355" y="658575"/>
                    </a:lnTo>
                    <a:lnTo>
                      <a:pt x="628950" y="658575"/>
                    </a:lnTo>
                    <a:lnTo>
                      <a:pt x="628950" y="0"/>
                    </a:lnTo>
                    <a:lnTo>
                      <a:pt x="498265" y="0"/>
                    </a:lnTo>
                    <a:lnTo>
                      <a:pt x="498265" y="658575"/>
                    </a:lnTo>
                    <a:lnTo>
                      <a:pt x="414860" y="658575"/>
                    </a:lnTo>
                    <a:lnTo>
                      <a:pt x="414860" y="0"/>
                    </a:lnTo>
                    <a:lnTo>
                      <a:pt x="0" y="0"/>
                    </a:lnTo>
                    <a:lnTo>
                      <a:pt x="0" y="667240"/>
                    </a:lnTo>
                    <a:lnTo>
                      <a:pt x="5393520" y="667240"/>
                    </a:lnTo>
                    <a:close/>
                  </a:path>
                </a:pathLst>
              </a:cu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6" name="Rectangle 131">
                <a:extLst>
                  <a:ext uri="{FF2B5EF4-FFF2-40B4-BE49-F238E27FC236}">
                    <a16:creationId xmlns:a16="http://schemas.microsoft.com/office/drawing/2014/main" id="{9E64C695-7889-48DA-8CA8-8A5C3B82672C}"/>
                  </a:ext>
                </a:extLst>
              </p:cNvPr>
              <p:cNvSpPr/>
              <p:nvPr/>
            </p:nvSpPr>
            <p:spPr>
              <a:xfrm rot="5400000" flipH="1">
                <a:off x="4253712" y="4609117"/>
                <a:ext cx="1581603" cy="360000"/>
              </a:xfrm>
              <a:custGeom>
                <a:avLst/>
                <a:gdLst/>
                <a:ahLst/>
                <a:cxnLst/>
                <a:rect l="l" t="t" r="r" b="b"/>
                <a:pathLst>
                  <a:path w="1581603" h="360000">
                    <a:moveTo>
                      <a:pt x="1202902" y="360000"/>
                    </a:moveTo>
                    <a:lnTo>
                      <a:pt x="1202902" y="0"/>
                    </a:lnTo>
                    <a:lnTo>
                      <a:pt x="1152000" y="0"/>
                    </a:lnTo>
                    <a:lnTo>
                      <a:pt x="1019560" y="0"/>
                    </a:lnTo>
                    <a:lnTo>
                      <a:pt x="929520" y="0"/>
                    </a:lnTo>
                    <a:lnTo>
                      <a:pt x="863339" y="0"/>
                    </a:lnTo>
                    <a:lnTo>
                      <a:pt x="773299" y="0"/>
                    </a:lnTo>
                    <a:lnTo>
                      <a:pt x="429603" y="0"/>
                    </a:lnTo>
                    <a:lnTo>
                      <a:pt x="0" y="0"/>
                    </a:lnTo>
                    <a:lnTo>
                      <a:pt x="0" y="360000"/>
                    </a:lnTo>
                    <a:lnTo>
                      <a:pt x="429603" y="360000"/>
                    </a:lnTo>
                    <a:lnTo>
                      <a:pt x="773299" y="360000"/>
                    </a:lnTo>
                    <a:lnTo>
                      <a:pt x="863339" y="360000"/>
                    </a:lnTo>
                    <a:lnTo>
                      <a:pt x="929520" y="360000"/>
                    </a:lnTo>
                    <a:lnTo>
                      <a:pt x="1019560" y="360000"/>
                    </a:lnTo>
                    <a:lnTo>
                      <a:pt x="1152000" y="360000"/>
                    </a:lnTo>
                    <a:close/>
                    <a:moveTo>
                      <a:pt x="1359123" y="360000"/>
                    </a:moveTo>
                    <a:lnTo>
                      <a:pt x="1359123" y="0"/>
                    </a:lnTo>
                    <a:lnTo>
                      <a:pt x="1292942" y="0"/>
                    </a:lnTo>
                    <a:lnTo>
                      <a:pt x="1292942" y="360000"/>
                    </a:lnTo>
                    <a:close/>
                    <a:moveTo>
                      <a:pt x="1581603" y="360000"/>
                    </a:moveTo>
                    <a:lnTo>
                      <a:pt x="1581603" y="0"/>
                    </a:lnTo>
                    <a:lnTo>
                      <a:pt x="1449163" y="0"/>
                    </a:lnTo>
                    <a:lnTo>
                      <a:pt x="1449163" y="360000"/>
                    </a:lnTo>
                    <a:close/>
                  </a:path>
                </a:pathLst>
              </a:cu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7" name="Rectangle 39">
                <a:extLst>
                  <a:ext uri="{FF2B5EF4-FFF2-40B4-BE49-F238E27FC236}">
                    <a16:creationId xmlns:a16="http://schemas.microsoft.com/office/drawing/2014/main" id="{7308415E-1780-45A1-8F15-7BBDCC1AE11D}"/>
                  </a:ext>
                </a:extLst>
              </p:cNvPr>
              <p:cNvSpPr/>
              <p:nvPr/>
            </p:nvSpPr>
            <p:spPr>
              <a:xfrm rot="5400000" flipV="1">
                <a:off x="1913042" y="4561068"/>
                <a:ext cx="1687475" cy="298576"/>
              </a:xfrm>
              <a:custGeom>
                <a:avLst/>
                <a:gdLst/>
                <a:ahLst/>
                <a:cxnLst/>
                <a:rect l="l" t="t" r="r" b="b"/>
                <a:pathLst>
                  <a:path w="5393520" h="667240">
                    <a:moveTo>
                      <a:pt x="4942528" y="261481"/>
                    </a:moveTo>
                    <a:lnTo>
                      <a:pt x="4942528" y="389369"/>
                    </a:lnTo>
                    <a:lnTo>
                      <a:pt x="5081536" y="389369"/>
                    </a:lnTo>
                    <a:lnTo>
                      <a:pt x="5081536" y="261481"/>
                    </a:lnTo>
                    <a:close/>
                    <a:moveTo>
                      <a:pt x="4692028" y="261481"/>
                    </a:moveTo>
                    <a:lnTo>
                      <a:pt x="4692028" y="389369"/>
                    </a:lnTo>
                    <a:lnTo>
                      <a:pt x="4831036" y="389369"/>
                    </a:lnTo>
                    <a:lnTo>
                      <a:pt x="4831036" y="261481"/>
                    </a:lnTo>
                    <a:close/>
                    <a:moveTo>
                      <a:pt x="4441519" y="261481"/>
                    </a:moveTo>
                    <a:lnTo>
                      <a:pt x="4441519" y="389369"/>
                    </a:lnTo>
                    <a:lnTo>
                      <a:pt x="4580527" y="389369"/>
                    </a:lnTo>
                    <a:lnTo>
                      <a:pt x="4580527" y="261481"/>
                    </a:lnTo>
                    <a:close/>
                    <a:moveTo>
                      <a:pt x="4191008" y="261481"/>
                    </a:moveTo>
                    <a:lnTo>
                      <a:pt x="4191008" y="389369"/>
                    </a:lnTo>
                    <a:lnTo>
                      <a:pt x="4330016" y="389369"/>
                    </a:lnTo>
                    <a:lnTo>
                      <a:pt x="4330016" y="261481"/>
                    </a:lnTo>
                    <a:close/>
                    <a:moveTo>
                      <a:pt x="0" y="0"/>
                    </a:moveTo>
                    <a:lnTo>
                      <a:pt x="570675" y="0"/>
                    </a:lnTo>
                    <a:lnTo>
                      <a:pt x="570675" y="658575"/>
                    </a:lnTo>
                    <a:lnTo>
                      <a:pt x="654080" y="658575"/>
                    </a:lnTo>
                    <a:lnTo>
                      <a:pt x="654080" y="0"/>
                    </a:lnTo>
                    <a:lnTo>
                      <a:pt x="784765" y="0"/>
                    </a:lnTo>
                    <a:lnTo>
                      <a:pt x="784765" y="658575"/>
                    </a:lnTo>
                    <a:lnTo>
                      <a:pt x="868170" y="658575"/>
                    </a:lnTo>
                    <a:lnTo>
                      <a:pt x="868170" y="0"/>
                    </a:lnTo>
                    <a:lnTo>
                      <a:pt x="998854" y="0"/>
                    </a:lnTo>
                    <a:lnTo>
                      <a:pt x="998854" y="658575"/>
                    </a:lnTo>
                    <a:lnTo>
                      <a:pt x="1082259" y="658575"/>
                    </a:lnTo>
                    <a:lnTo>
                      <a:pt x="1082259" y="0"/>
                    </a:lnTo>
                    <a:lnTo>
                      <a:pt x="5393520" y="0"/>
                    </a:lnTo>
                    <a:lnTo>
                      <a:pt x="5393520" y="667240"/>
                    </a:lnTo>
                    <a:lnTo>
                      <a:pt x="0" y="667240"/>
                    </a:lnTo>
                    <a:close/>
                  </a:path>
                </a:pathLst>
              </a:custGeom>
              <a:solidFill>
                <a:schemeClr val="accent4"/>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spTree>
    <p:extLst>
      <p:ext uri="{BB962C8B-B14F-4D97-AF65-F5344CB8AC3E}">
        <p14:creationId xmlns:p14="http://schemas.microsoft.com/office/powerpoint/2010/main" val="2134357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43F50039-F12E-4772-89B0-06E2A759D11F}"/>
              </a:ext>
            </a:extLst>
          </p:cNvPr>
          <p:cNvSpPr/>
          <p:nvPr/>
        </p:nvSpPr>
        <p:spPr>
          <a:xfrm>
            <a:off x="1143000" y="443311"/>
            <a:ext cx="9906000" cy="923330"/>
          </a:xfrm>
          <a:prstGeom prst="rect">
            <a:avLst/>
          </a:prstGeom>
        </p:spPr>
        <p:txBody>
          <a:bodyPr wrap="square">
            <a:spAutoFit/>
          </a:bodyPr>
          <a:lstStyle/>
          <a:p>
            <a:pPr algn="ctr"/>
            <a:r>
              <a:rPr lang="en-US" sz="5400" dirty="0">
                <a:solidFill>
                  <a:schemeClr val="accent1"/>
                </a:solidFill>
              </a:rPr>
              <a:t>Annual</a:t>
            </a:r>
            <a:r>
              <a:rPr lang="en-US" sz="5400" dirty="0">
                <a:latin typeface="+mj-lt"/>
              </a:rPr>
              <a:t> Planner</a:t>
            </a:r>
          </a:p>
        </p:txBody>
      </p:sp>
      <p:graphicFrame>
        <p:nvGraphicFramePr>
          <p:cNvPr id="3" name="Table 1">
            <a:extLst>
              <a:ext uri="{FF2B5EF4-FFF2-40B4-BE49-F238E27FC236}">
                <a16:creationId xmlns:a16="http://schemas.microsoft.com/office/drawing/2014/main" id="{6D42A322-94CD-47F9-BAFE-D023493C43D7}"/>
              </a:ext>
            </a:extLst>
          </p:cNvPr>
          <p:cNvGraphicFramePr>
            <a:graphicFrameLocks noGrp="1"/>
          </p:cNvGraphicFramePr>
          <p:nvPr>
            <p:extLst>
              <p:ext uri="{D42A27DB-BD31-4B8C-83A1-F6EECF244321}">
                <p14:modId xmlns:p14="http://schemas.microsoft.com/office/powerpoint/2010/main" val="1153049926"/>
              </p:ext>
            </p:extLst>
          </p:nvPr>
        </p:nvGraphicFramePr>
        <p:xfrm>
          <a:off x="1661160" y="1961885"/>
          <a:ext cx="8869680" cy="411480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548640">
                  <a:extLst>
                    <a:ext uri="{9D8B030D-6E8A-4147-A177-3AD203B41FA5}">
                      <a16:colId xmlns:a16="http://schemas.microsoft.com/office/drawing/2014/main" val="20001"/>
                    </a:ext>
                  </a:extLst>
                </a:gridCol>
                <a:gridCol w="548640">
                  <a:extLst>
                    <a:ext uri="{9D8B030D-6E8A-4147-A177-3AD203B41FA5}">
                      <a16:colId xmlns:a16="http://schemas.microsoft.com/office/drawing/2014/main" val="20002"/>
                    </a:ext>
                  </a:extLst>
                </a:gridCol>
                <a:gridCol w="548640">
                  <a:extLst>
                    <a:ext uri="{9D8B030D-6E8A-4147-A177-3AD203B41FA5}">
                      <a16:colId xmlns:a16="http://schemas.microsoft.com/office/drawing/2014/main" val="20003"/>
                    </a:ext>
                  </a:extLst>
                </a:gridCol>
                <a:gridCol w="548640">
                  <a:extLst>
                    <a:ext uri="{9D8B030D-6E8A-4147-A177-3AD203B41FA5}">
                      <a16:colId xmlns:a16="http://schemas.microsoft.com/office/drawing/2014/main" val="20004"/>
                    </a:ext>
                  </a:extLst>
                </a:gridCol>
                <a:gridCol w="548640">
                  <a:extLst>
                    <a:ext uri="{9D8B030D-6E8A-4147-A177-3AD203B41FA5}">
                      <a16:colId xmlns:a16="http://schemas.microsoft.com/office/drawing/2014/main" val="20005"/>
                    </a:ext>
                  </a:extLst>
                </a:gridCol>
                <a:gridCol w="548640">
                  <a:extLst>
                    <a:ext uri="{9D8B030D-6E8A-4147-A177-3AD203B41FA5}">
                      <a16:colId xmlns:a16="http://schemas.microsoft.com/office/drawing/2014/main" val="20006"/>
                    </a:ext>
                  </a:extLst>
                </a:gridCol>
                <a:gridCol w="548640">
                  <a:extLst>
                    <a:ext uri="{9D8B030D-6E8A-4147-A177-3AD203B41FA5}">
                      <a16:colId xmlns:a16="http://schemas.microsoft.com/office/drawing/2014/main" val="20007"/>
                    </a:ext>
                  </a:extLst>
                </a:gridCol>
                <a:gridCol w="548640">
                  <a:extLst>
                    <a:ext uri="{9D8B030D-6E8A-4147-A177-3AD203B41FA5}">
                      <a16:colId xmlns:a16="http://schemas.microsoft.com/office/drawing/2014/main" val="20008"/>
                    </a:ext>
                  </a:extLst>
                </a:gridCol>
                <a:gridCol w="548640">
                  <a:extLst>
                    <a:ext uri="{9D8B030D-6E8A-4147-A177-3AD203B41FA5}">
                      <a16:colId xmlns:a16="http://schemas.microsoft.com/office/drawing/2014/main" val="20009"/>
                    </a:ext>
                  </a:extLst>
                </a:gridCol>
                <a:gridCol w="548640">
                  <a:extLst>
                    <a:ext uri="{9D8B030D-6E8A-4147-A177-3AD203B41FA5}">
                      <a16:colId xmlns:a16="http://schemas.microsoft.com/office/drawing/2014/main" val="20010"/>
                    </a:ext>
                  </a:extLst>
                </a:gridCol>
                <a:gridCol w="548640">
                  <a:extLst>
                    <a:ext uri="{9D8B030D-6E8A-4147-A177-3AD203B41FA5}">
                      <a16:colId xmlns:a16="http://schemas.microsoft.com/office/drawing/2014/main" val="20011"/>
                    </a:ext>
                  </a:extLst>
                </a:gridCol>
                <a:gridCol w="548640">
                  <a:extLst>
                    <a:ext uri="{9D8B030D-6E8A-4147-A177-3AD203B41FA5}">
                      <a16:colId xmlns:a16="http://schemas.microsoft.com/office/drawing/2014/main" val="20012"/>
                    </a:ext>
                  </a:extLst>
                </a:gridCol>
              </a:tblGrid>
              <a:tr h="457200">
                <a:tc>
                  <a:txBody>
                    <a:bodyPr/>
                    <a:lstStyle/>
                    <a:p>
                      <a:pPr algn="ctr" latinLnBrk="1"/>
                      <a:r>
                        <a:rPr lang="en-US" altLang="ko-KR" sz="2000" dirty="0">
                          <a:latin typeface="+mn-lt"/>
                          <a:cs typeface="Arial" pitchFamily="34" charset="0"/>
                        </a:rPr>
                        <a:t>2019</a:t>
                      </a:r>
                      <a:endParaRPr lang="ko-KR" altLang="en-US" sz="20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latinLnBrk="1"/>
                      <a:r>
                        <a:rPr lang="en-US" altLang="ko-KR" sz="1200" dirty="0">
                          <a:latin typeface="+mn-lt"/>
                          <a:cs typeface="Arial" pitchFamily="34" charset="0"/>
                        </a:rPr>
                        <a:t>Jan</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Feb</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Mar</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Apr</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May</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Jun</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Jul</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Aug</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Sep</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Oct</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Nov</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en-US" altLang="ko-KR" sz="1200" dirty="0">
                          <a:latin typeface="+mn-lt"/>
                          <a:cs typeface="Arial" pitchFamily="34" charset="0"/>
                        </a:rPr>
                        <a:t>Dec</a:t>
                      </a:r>
                      <a:endParaRPr lang="ko-KR" altLang="en-US" sz="1200" dirty="0">
                        <a:latin typeface="+mn-lt"/>
                        <a:cs typeface="Arial" pitchFamily="34" charset="0"/>
                      </a:endParaRPr>
                    </a:p>
                  </a:txBody>
                  <a:tcPr marL="0" marR="0" marT="0" marB="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457200">
                <a:tc>
                  <a:txBody>
                    <a:bodyPr/>
                    <a:lstStyle/>
                    <a:p>
                      <a:pPr algn="ctr" latinLnBrk="1"/>
                      <a:r>
                        <a:rPr lang="en-US" altLang="ko-KR" sz="1200" dirty="0">
                          <a:latin typeface="+mn-lt"/>
                          <a:cs typeface="Arial" pitchFamily="34" charset="0"/>
                        </a:rPr>
                        <a:t>PROJECT 1</a:t>
                      </a:r>
                      <a:endParaRPr lang="ko-KR" altLang="en-US" sz="12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1"/>
                  </a:ext>
                </a:extLst>
              </a:tr>
              <a:tr h="457200">
                <a:tc>
                  <a:txBody>
                    <a:bodyPr/>
                    <a:lstStyle/>
                    <a:p>
                      <a:pPr algn="ctr" latinLnBrk="1"/>
                      <a:r>
                        <a:rPr lang="en-US" altLang="ko-KR" sz="1200" dirty="0">
                          <a:latin typeface="+mn-lt"/>
                          <a:cs typeface="Arial" pitchFamily="34" charset="0"/>
                        </a:rPr>
                        <a:t>PROJECT 2</a:t>
                      </a:r>
                      <a:endParaRPr lang="ko-KR" altLang="en-US" sz="12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r h="457200">
                <a:tc>
                  <a:txBody>
                    <a:bodyPr/>
                    <a:lstStyle/>
                    <a:p>
                      <a:pPr algn="ctr" latinLnBrk="1"/>
                      <a:r>
                        <a:rPr lang="en-US" altLang="ko-KR" sz="1200" dirty="0">
                          <a:latin typeface="+mn-lt"/>
                          <a:cs typeface="Arial" pitchFamily="34" charset="0"/>
                        </a:rPr>
                        <a:t>PROJECT 3</a:t>
                      </a:r>
                      <a:endParaRPr lang="ko-KR" altLang="en-US" sz="12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3"/>
                  </a:ext>
                </a:extLst>
              </a:tr>
              <a:tr h="457200">
                <a:tc>
                  <a:txBody>
                    <a:bodyPr/>
                    <a:lstStyle/>
                    <a:p>
                      <a:pPr algn="ctr" latinLnBrk="1"/>
                      <a:r>
                        <a:rPr lang="en-US" altLang="ko-KR" sz="1200" dirty="0">
                          <a:latin typeface="+mn-lt"/>
                          <a:cs typeface="Arial" pitchFamily="34" charset="0"/>
                        </a:rPr>
                        <a:t>PROJECT 4</a:t>
                      </a:r>
                      <a:endParaRPr lang="ko-KR" altLang="en-US" sz="12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5"/>
                  </a:ext>
                </a:extLst>
              </a:tr>
              <a:tr h="457200">
                <a:tc>
                  <a:txBody>
                    <a:bodyPr/>
                    <a:lstStyle/>
                    <a:p>
                      <a:pPr algn="ctr" latinLnBrk="1"/>
                      <a:r>
                        <a:rPr lang="en-US" altLang="ko-KR" sz="1200" dirty="0">
                          <a:latin typeface="+mn-lt"/>
                          <a:cs typeface="Arial" pitchFamily="34" charset="0"/>
                        </a:rPr>
                        <a:t>PROJECT 5</a:t>
                      </a:r>
                      <a:endParaRPr lang="ko-KR" altLang="en-US" sz="12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969257365"/>
                  </a:ext>
                </a:extLst>
              </a:tr>
              <a:tr h="457200">
                <a:tc>
                  <a:txBody>
                    <a:bodyPr/>
                    <a:lstStyle/>
                    <a:p>
                      <a:pPr algn="ctr" latinLnBrk="1"/>
                      <a:r>
                        <a:rPr lang="en-US" altLang="ko-KR" sz="1200" dirty="0">
                          <a:latin typeface="+mn-lt"/>
                          <a:cs typeface="Arial" pitchFamily="34" charset="0"/>
                        </a:rPr>
                        <a:t>PROJECT 6</a:t>
                      </a:r>
                      <a:endParaRPr lang="ko-KR" altLang="en-US" sz="12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11330384"/>
                  </a:ext>
                </a:extLst>
              </a:tr>
              <a:tr h="457200">
                <a:tc>
                  <a:txBody>
                    <a:bodyPr/>
                    <a:lstStyle/>
                    <a:p>
                      <a:pPr algn="ctr" latinLnBrk="1"/>
                      <a:r>
                        <a:rPr lang="en-US" altLang="ko-KR" sz="1200" dirty="0">
                          <a:latin typeface="+mn-lt"/>
                          <a:cs typeface="Arial" pitchFamily="34" charset="0"/>
                        </a:rPr>
                        <a:t>PROJECT 7</a:t>
                      </a:r>
                      <a:endParaRPr lang="ko-KR" altLang="en-US" sz="12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404457859"/>
                  </a:ext>
                </a:extLst>
              </a:tr>
              <a:tr h="457200">
                <a:tc>
                  <a:txBody>
                    <a:bodyPr/>
                    <a:lstStyle/>
                    <a:p>
                      <a:pPr algn="ctr" latinLnBrk="1"/>
                      <a:r>
                        <a:rPr lang="en-US" altLang="ko-KR" sz="1200" dirty="0">
                          <a:latin typeface="+mn-lt"/>
                          <a:cs typeface="Arial" pitchFamily="34" charset="0"/>
                        </a:rPr>
                        <a:t>PROJECT 8</a:t>
                      </a:r>
                      <a:endParaRPr lang="ko-KR" altLang="en-US" sz="1200" dirty="0">
                        <a:latin typeface="+mn-lt"/>
                        <a:cs typeface="Arial" pitchFamily="34" charset="0"/>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200" dirty="0">
                        <a:latin typeface="+mn-lt"/>
                        <a:cs typeface="Arial" pitchFamily="34" charset="0"/>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583844939"/>
                  </a:ext>
                </a:extLst>
              </a:tr>
            </a:tbl>
          </a:graphicData>
        </a:graphic>
      </p:graphicFrame>
      <p:sp>
        <p:nvSpPr>
          <p:cNvPr id="4" name="Rectangle 2">
            <a:extLst>
              <a:ext uri="{FF2B5EF4-FFF2-40B4-BE49-F238E27FC236}">
                <a16:creationId xmlns:a16="http://schemas.microsoft.com/office/drawing/2014/main" id="{E02A1E5B-F4A5-4120-8702-35E9929B4055}"/>
              </a:ext>
            </a:extLst>
          </p:cNvPr>
          <p:cNvSpPr/>
          <p:nvPr/>
        </p:nvSpPr>
        <p:spPr>
          <a:xfrm>
            <a:off x="5056695" y="3877533"/>
            <a:ext cx="4363529"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400" dirty="0"/>
              <a:t>Text</a:t>
            </a:r>
            <a:endParaRPr lang="ko-KR" altLang="en-US" sz="1400" dirty="0"/>
          </a:p>
        </p:txBody>
      </p:sp>
      <p:sp>
        <p:nvSpPr>
          <p:cNvPr id="5" name="Rectangle 3">
            <a:extLst>
              <a:ext uri="{FF2B5EF4-FFF2-40B4-BE49-F238E27FC236}">
                <a16:creationId xmlns:a16="http://schemas.microsoft.com/office/drawing/2014/main" id="{9BEB2258-09B7-41E8-91F8-807322196450}"/>
              </a:ext>
            </a:extLst>
          </p:cNvPr>
          <p:cNvSpPr/>
          <p:nvPr/>
        </p:nvSpPr>
        <p:spPr>
          <a:xfrm>
            <a:off x="7232578" y="5251020"/>
            <a:ext cx="3298262"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400" dirty="0"/>
              <a:t>Text</a:t>
            </a:r>
            <a:endParaRPr lang="ko-KR" altLang="en-US" sz="1400" dirty="0"/>
          </a:p>
        </p:txBody>
      </p:sp>
      <p:sp>
        <p:nvSpPr>
          <p:cNvPr id="6" name="Rectangle 4">
            <a:extLst>
              <a:ext uri="{FF2B5EF4-FFF2-40B4-BE49-F238E27FC236}">
                <a16:creationId xmlns:a16="http://schemas.microsoft.com/office/drawing/2014/main" id="{BB1B4839-9118-4030-A2F8-C17871264E3F}"/>
              </a:ext>
            </a:extLst>
          </p:cNvPr>
          <p:cNvSpPr/>
          <p:nvPr/>
        </p:nvSpPr>
        <p:spPr>
          <a:xfrm>
            <a:off x="4506169" y="3419704"/>
            <a:ext cx="1637456"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400" dirty="0"/>
              <a:t>Text</a:t>
            </a:r>
            <a:endParaRPr lang="ko-KR" altLang="en-US" sz="1400" dirty="0"/>
          </a:p>
        </p:txBody>
      </p:sp>
      <p:sp>
        <p:nvSpPr>
          <p:cNvPr id="7" name="Rectangle 5">
            <a:extLst>
              <a:ext uri="{FF2B5EF4-FFF2-40B4-BE49-F238E27FC236}">
                <a16:creationId xmlns:a16="http://schemas.microsoft.com/office/drawing/2014/main" id="{211172E6-F299-4C64-A96D-E3CD174096C7}"/>
              </a:ext>
            </a:extLst>
          </p:cNvPr>
          <p:cNvSpPr/>
          <p:nvPr/>
        </p:nvSpPr>
        <p:spPr>
          <a:xfrm>
            <a:off x="8886825" y="5708846"/>
            <a:ext cx="165735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400" dirty="0"/>
              <a:t>Text</a:t>
            </a:r>
            <a:endParaRPr lang="ko-KR" altLang="en-US" sz="1400" dirty="0"/>
          </a:p>
        </p:txBody>
      </p:sp>
      <p:sp>
        <p:nvSpPr>
          <p:cNvPr id="8" name="Rectangle 6">
            <a:extLst>
              <a:ext uri="{FF2B5EF4-FFF2-40B4-BE49-F238E27FC236}">
                <a16:creationId xmlns:a16="http://schemas.microsoft.com/office/drawing/2014/main" id="{26E01939-49BD-40CB-AA0A-C13029CDC876}"/>
              </a:ext>
            </a:extLst>
          </p:cNvPr>
          <p:cNvSpPr/>
          <p:nvPr/>
        </p:nvSpPr>
        <p:spPr>
          <a:xfrm>
            <a:off x="4506169" y="2961875"/>
            <a:ext cx="2726410" cy="2743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400" dirty="0"/>
              <a:t>Text</a:t>
            </a:r>
            <a:endParaRPr lang="ko-KR" altLang="en-US" sz="1400" dirty="0"/>
          </a:p>
        </p:txBody>
      </p:sp>
      <p:sp>
        <p:nvSpPr>
          <p:cNvPr id="9" name="Rectangle 7">
            <a:extLst>
              <a:ext uri="{FF2B5EF4-FFF2-40B4-BE49-F238E27FC236}">
                <a16:creationId xmlns:a16="http://schemas.microsoft.com/office/drawing/2014/main" id="{FC0FFEA4-5443-46CC-9727-1ECBB9404D2C}"/>
              </a:ext>
            </a:extLst>
          </p:cNvPr>
          <p:cNvSpPr/>
          <p:nvPr/>
        </p:nvSpPr>
        <p:spPr>
          <a:xfrm>
            <a:off x="5600700" y="4335362"/>
            <a:ext cx="2190750" cy="274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400" dirty="0"/>
              <a:t>Text</a:t>
            </a:r>
            <a:endParaRPr lang="ko-KR" altLang="en-US" sz="1400" dirty="0"/>
          </a:p>
        </p:txBody>
      </p:sp>
      <p:sp>
        <p:nvSpPr>
          <p:cNvPr id="10" name="Rectangle 10">
            <a:extLst>
              <a:ext uri="{FF2B5EF4-FFF2-40B4-BE49-F238E27FC236}">
                <a16:creationId xmlns:a16="http://schemas.microsoft.com/office/drawing/2014/main" id="{6E8E5AB0-4BE6-49F1-A5E0-1F33D7DC245E}"/>
              </a:ext>
            </a:extLst>
          </p:cNvPr>
          <p:cNvSpPr/>
          <p:nvPr/>
        </p:nvSpPr>
        <p:spPr>
          <a:xfrm>
            <a:off x="6143625" y="4793191"/>
            <a:ext cx="2724150" cy="2743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400" dirty="0"/>
              <a:t>Text</a:t>
            </a:r>
            <a:endParaRPr lang="ko-KR" altLang="en-US" sz="1400" dirty="0"/>
          </a:p>
        </p:txBody>
      </p:sp>
      <p:sp>
        <p:nvSpPr>
          <p:cNvPr id="11" name="Rectangle 11">
            <a:extLst>
              <a:ext uri="{FF2B5EF4-FFF2-40B4-BE49-F238E27FC236}">
                <a16:creationId xmlns:a16="http://schemas.microsoft.com/office/drawing/2014/main" id="{85C9CD1D-0D12-4243-8DB7-2A19DF45D2B1}"/>
              </a:ext>
            </a:extLst>
          </p:cNvPr>
          <p:cNvSpPr/>
          <p:nvPr/>
        </p:nvSpPr>
        <p:spPr>
          <a:xfrm>
            <a:off x="3944188" y="2504046"/>
            <a:ext cx="2726410" cy="274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400" dirty="0"/>
              <a:t>Text</a:t>
            </a:r>
            <a:endParaRPr lang="ko-KR" altLang="en-US" sz="1400" dirty="0"/>
          </a:p>
        </p:txBody>
      </p:sp>
    </p:spTree>
    <p:extLst>
      <p:ext uri="{BB962C8B-B14F-4D97-AF65-F5344CB8AC3E}">
        <p14:creationId xmlns:p14="http://schemas.microsoft.com/office/powerpoint/2010/main" val="1954201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72C246-F5C3-4757-903B-8A58745C9C51}"/>
              </a:ext>
            </a:extLst>
          </p:cNvPr>
          <p:cNvSpPr/>
          <p:nvPr/>
        </p:nvSpPr>
        <p:spPr>
          <a:xfrm>
            <a:off x="439615" y="1912827"/>
            <a:ext cx="2586134" cy="707886"/>
          </a:xfrm>
          <a:prstGeom prst="rect">
            <a:avLst/>
          </a:prstGeom>
        </p:spPr>
        <p:txBody>
          <a:bodyPr wrap="square" anchor="ctr">
            <a:spAutoFit/>
          </a:bodyPr>
          <a:lstStyle/>
          <a:p>
            <a:pPr algn="ctr"/>
            <a:r>
              <a:rPr lang="en-US" sz="4000" dirty="0">
                <a:solidFill>
                  <a:schemeClr val="accent2"/>
                </a:solidFill>
              </a:rPr>
              <a:t>WEEKLY</a:t>
            </a:r>
          </a:p>
        </p:txBody>
      </p:sp>
      <p:sp>
        <p:nvSpPr>
          <p:cNvPr id="3" name="Rectangle 3">
            <a:extLst>
              <a:ext uri="{FF2B5EF4-FFF2-40B4-BE49-F238E27FC236}">
                <a16:creationId xmlns:a16="http://schemas.microsoft.com/office/drawing/2014/main" id="{52ABAD72-DB6A-48E0-B780-8CC8195085BD}"/>
              </a:ext>
            </a:extLst>
          </p:cNvPr>
          <p:cNvSpPr/>
          <p:nvPr/>
        </p:nvSpPr>
        <p:spPr>
          <a:xfrm>
            <a:off x="439615" y="2820769"/>
            <a:ext cx="2586136" cy="646331"/>
          </a:xfrm>
          <a:prstGeom prst="rect">
            <a:avLst/>
          </a:prstGeom>
        </p:spPr>
        <p:txBody>
          <a:bodyPr wrap="square" anchor="ctr">
            <a:spAutoFit/>
          </a:bodyPr>
          <a:lstStyle/>
          <a:p>
            <a:pPr algn="ctr"/>
            <a:r>
              <a:rPr lang="en-US" altLang="ko-KR" sz="3600" b="1" dirty="0">
                <a:solidFill>
                  <a:schemeClr val="bg1">
                    <a:lumMod val="50000"/>
                  </a:schemeClr>
                </a:solidFill>
              </a:rPr>
              <a:t>PLANNER</a:t>
            </a:r>
          </a:p>
        </p:txBody>
      </p:sp>
      <p:sp>
        <p:nvSpPr>
          <p:cNvPr id="4" name="TextBox 4">
            <a:extLst>
              <a:ext uri="{FF2B5EF4-FFF2-40B4-BE49-F238E27FC236}">
                <a16:creationId xmlns:a16="http://schemas.microsoft.com/office/drawing/2014/main" id="{F8C702F4-8F4B-4B7F-A89A-E6DA0B91C044}"/>
              </a:ext>
            </a:extLst>
          </p:cNvPr>
          <p:cNvSpPr txBox="1"/>
          <p:nvPr/>
        </p:nvSpPr>
        <p:spPr>
          <a:xfrm>
            <a:off x="612018" y="4632424"/>
            <a:ext cx="2241327" cy="1631216"/>
          </a:xfrm>
          <a:prstGeom prst="rect">
            <a:avLst/>
          </a:prstGeom>
          <a:noFill/>
        </p:spPr>
        <p:txBody>
          <a:bodyPr wrap="square" rtlCol="0" anchor="ctr">
            <a:spAutoFit/>
          </a:bodyPr>
          <a:lstStyle/>
          <a:p>
            <a:pPr algn="r"/>
            <a:r>
              <a:rPr lang="en-GB" altLang="ko-KR" sz="2000" dirty="0">
                <a:solidFill>
                  <a:schemeClr val="accent4"/>
                </a:solidFill>
                <a:cs typeface="Arial" pitchFamily="34" charset="0"/>
              </a:rPr>
              <a:t>ALLPPT</a:t>
            </a:r>
            <a:r>
              <a:rPr lang="en-GB" altLang="ko-KR" sz="2000" dirty="0">
                <a:solidFill>
                  <a:schemeClr val="tx1">
                    <a:lumMod val="75000"/>
                    <a:lumOff val="25000"/>
                  </a:schemeClr>
                </a:solidFill>
                <a:cs typeface="Arial" pitchFamily="34" charset="0"/>
              </a:rPr>
              <a:t> </a:t>
            </a:r>
          </a:p>
          <a:p>
            <a:pPr algn="r"/>
            <a:r>
              <a:rPr lang="en-GB" altLang="ko-KR" sz="2000" dirty="0">
                <a:solidFill>
                  <a:schemeClr val="tx1">
                    <a:lumMod val="75000"/>
                    <a:lumOff val="25000"/>
                  </a:schemeClr>
                </a:solidFill>
                <a:cs typeface="Arial" pitchFamily="34" charset="0"/>
              </a:rPr>
              <a:t>Layout</a:t>
            </a:r>
          </a:p>
          <a:p>
            <a:pPr algn="r"/>
            <a:r>
              <a:rPr lang="en-GB" altLang="ko-KR" sz="2000" dirty="0">
                <a:solidFill>
                  <a:schemeClr val="tx1">
                    <a:lumMod val="75000"/>
                    <a:lumOff val="25000"/>
                  </a:schemeClr>
                </a:solidFill>
                <a:cs typeface="Arial" pitchFamily="34" charset="0"/>
              </a:rPr>
              <a:t>Clean Text Slide </a:t>
            </a:r>
          </a:p>
          <a:p>
            <a:pPr algn="r"/>
            <a:r>
              <a:rPr lang="en-GB" altLang="ko-KR" sz="2000" dirty="0">
                <a:solidFill>
                  <a:schemeClr val="tx1">
                    <a:lumMod val="75000"/>
                    <a:lumOff val="25000"/>
                  </a:schemeClr>
                </a:solidFill>
                <a:cs typeface="Arial" pitchFamily="34" charset="0"/>
              </a:rPr>
              <a:t>for your </a:t>
            </a:r>
          </a:p>
          <a:p>
            <a:pPr algn="r"/>
            <a:r>
              <a:rPr lang="en-GB" altLang="ko-KR" sz="2000" dirty="0">
                <a:solidFill>
                  <a:schemeClr val="tx1">
                    <a:lumMod val="75000"/>
                    <a:lumOff val="25000"/>
                  </a:schemeClr>
                </a:solidFill>
                <a:cs typeface="Arial" pitchFamily="34" charset="0"/>
              </a:rPr>
              <a:t>Presentation</a:t>
            </a:r>
            <a:endParaRPr lang="ko-KR" altLang="en-US" sz="2000" dirty="0">
              <a:solidFill>
                <a:schemeClr val="tx1">
                  <a:lumMod val="75000"/>
                  <a:lumOff val="25000"/>
                </a:schemeClr>
              </a:solidFill>
              <a:cs typeface="Arial" pitchFamily="34" charset="0"/>
            </a:endParaRPr>
          </a:p>
        </p:txBody>
      </p:sp>
      <p:graphicFrame>
        <p:nvGraphicFramePr>
          <p:cNvPr id="5" name="Table 5">
            <a:extLst>
              <a:ext uri="{FF2B5EF4-FFF2-40B4-BE49-F238E27FC236}">
                <a16:creationId xmlns:a16="http://schemas.microsoft.com/office/drawing/2014/main" id="{83A5FC48-96CF-468A-A6A5-63D46E69C99E}"/>
              </a:ext>
            </a:extLst>
          </p:cNvPr>
          <p:cNvGraphicFramePr>
            <a:graphicFrameLocks noGrp="1"/>
          </p:cNvGraphicFramePr>
          <p:nvPr>
            <p:extLst>
              <p:ext uri="{D42A27DB-BD31-4B8C-83A1-F6EECF244321}">
                <p14:modId xmlns:p14="http://schemas.microsoft.com/office/powerpoint/2010/main" val="3424673114"/>
              </p:ext>
            </p:extLst>
          </p:nvPr>
        </p:nvGraphicFramePr>
        <p:xfrm>
          <a:off x="3486407" y="594360"/>
          <a:ext cx="5760720" cy="5760720"/>
        </p:xfrm>
        <a:graphic>
          <a:graphicData uri="http://schemas.openxmlformats.org/drawingml/2006/table">
            <a:tbl>
              <a:tblPr firstRow="1" lastCol="1" bandRow="1" bandCol="1">
                <a:tableStyleId>{5C22544A-7EE6-4342-B048-85BDC9FD1C3A}</a:tableStyleId>
              </a:tblPr>
              <a:tblGrid>
                <a:gridCol w="9144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4"/>
                    </a:ext>
                  </a:extLst>
                </a:gridCol>
              </a:tblGrid>
              <a:tr h="640080">
                <a:tc>
                  <a:txBody>
                    <a:bodyPr/>
                    <a:lstStyle/>
                    <a:p>
                      <a:pPr lvl="0" algn="ctr">
                        <a:lnSpc>
                          <a:spcPct val="100000"/>
                        </a:lnSpc>
                      </a:pPr>
                      <a:r>
                        <a:rPr lang="en-JM" altLang="ko-KR" sz="1400" b="1" spc="0" dirty="0">
                          <a:solidFill>
                            <a:schemeClr val="bg1"/>
                          </a:solidFill>
                          <a:latin typeface="+mn-lt"/>
                          <a:cs typeface="Arial" pitchFamily="34" charset="0"/>
                        </a:rPr>
                        <a:t>WEEK</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lvl="0" algn="ctr">
                        <a:lnSpc>
                          <a:spcPct val="100000"/>
                        </a:lnSpc>
                      </a:pPr>
                      <a:r>
                        <a:rPr lang="en-JM" altLang="ko-KR" sz="1400" b="1" spc="0" dirty="0">
                          <a:solidFill>
                            <a:schemeClr val="bg1"/>
                          </a:solidFill>
                          <a:latin typeface="+mn-lt"/>
                          <a:cs typeface="Arial" pitchFamily="34" charset="0"/>
                        </a:rPr>
                        <a:t>TITLE</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lvl="0" algn="ctr">
                        <a:lnSpc>
                          <a:spcPct val="100000"/>
                        </a:lnSpc>
                      </a:pPr>
                      <a:r>
                        <a:rPr lang="en-JM" altLang="ko-KR" sz="1400" b="1" spc="0" dirty="0">
                          <a:solidFill>
                            <a:schemeClr val="bg1"/>
                          </a:solidFill>
                          <a:latin typeface="+mn-lt"/>
                          <a:cs typeface="Arial" pitchFamily="34" charset="0"/>
                        </a:rPr>
                        <a:t>TITLE</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9050" cap="flat" cmpd="sng" algn="ctr">
                      <a:solidFill>
                        <a:schemeClr val="bg1">
                          <a:lumMod val="50000"/>
                        </a:schemeClr>
                      </a:solidFill>
                      <a:prstDash val="solid"/>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0"/>
                  </a:ext>
                </a:extLst>
              </a:tr>
              <a:tr h="640080">
                <a:tc>
                  <a:txBody>
                    <a:bodyPr/>
                    <a:lstStyle/>
                    <a:p>
                      <a:pPr algn="ctr"/>
                      <a:r>
                        <a:rPr lang="en-US" altLang="ko-KR" sz="1200" dirty="0">
                          <a:solidFill>
                            <a:schemeClr val="tx1">
                              <a:lumMod val="75000"/>
                              <a:lumOff val="25000"/>
                            </a:schemeClr>
                          </a:solidFill>
                          <a:latin typeface="+mn-lt"/>
                          <a:cs typeface="Arial" pitchFamily="34" charset="0"/>
                        </a:rPr>
                        <a:t>MON</a:t>
                      </a:r>
                      <a:endParaRPr lang="en-JM" sz="120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rgbClr val="ECECEC"/>
                    </a:solidFill>
                  </a:tcPr>
                </a:tc>
                <a:tc>
                  <a:txBody>
                    <a:bodyPr/>
                    <a:lstStyle/>
                    <a:p>
                      <a:pPr algn="l"/>
                      <a:r>
                        <a:rPr lang="en-US" altLang="ko-KR" sz="1200" dirty="0">
                          <a:solidFill>
                            <a:schemeClr val="tx1">
                              <a:lumMod val="75000"/>
                              <a:lumOff val="25000"/>
                            </a:schemeClr>
                          </a:solidFill>
                          <a:latin typeface="+mn-lt"/>
                          <a:cs typeface="Arial" pitchFamily="34" charset="0"/>
                        </a:rPr>
                        <a:t>Replaced with your own text. </a:t>
                      </a:r>
                      <a:endParaRPr lang="en-JM" sz="120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rgbClr val="ECECE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lumMod val="75000"/>
                              <a:lumOff val="25000"/>
                            </a:schemeClr>
                          </a:solidFill>
                          <a:latin typeface="+mn-lt"/>
                          <a:cs typeface="Arial" pitchFamily="34" charset="0"/>
                        </a:rPr>
                        <a:t>Text</a:t>
                      </a:r>
                      <a:endParaRPr lang="en-JM" sz="1200" b="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rgbClr val="ECECEC"/>
                    </a:solidFill>
                  </a:tcPr>
                </a:tc>
                <a:extLst>
                  <a:ext uri="{0D108BD9-81ED-4DB2-BD59-A6C34878D82A}">
                    <a16:rowId xmlns:a16="http://schemas.microsoft.com/office/drawing/2014/main" val="10001"/>
                  </a:ext>
                </a:extLst>
              </a:tr>
              <a:tr h="640080">
                <a:tc>
                  <a:txBody>
                    <a:bodyPr/>
                    <a:lstStyle/>
                    <a:p>
                      <a:pPr algn="ctr"/>
                      <a:r>
                        <a:rPr lang="en-JM" sz="1200" dirty="0">
                          <a:solidFill>
                            <a:schemeClr val="tx1">
                              <a:lumMod val="75000"/>
                              <a:lumOff val="25000"/>
                            </a:schemeClr>
                          </a:solidFill>
                          <a:latin typeface="+mn-lt"/>
                          <a:cs typeface="Arial" pitchFamily="34" charset="0"/>
                        </a:rPr>
                        <a:t>TUE</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r>
                        <a:rPr lang="en-JM" sz="1200" kern="1200" dirty="0">
                          <a:solidFill>
                            <a:schemeClr val="tx1">
                              <a:lumMod val="75000"/>
                              <a:lumOff val="25000"/>
                            </a:schemeClr>
                          </a:solidFill>
                          <a:latin typeface="+mn-lt"/>
                          <a:cs typeface="Arial" pitchFamily="34" charset="0"/>
                        </a:rPr>
                        <a:t>PowerPiont Template</a:t>
                      </a:r>
                      <a:endParaRPr lang="en-JM" sz="120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JM" altLang="ko-KR" sz="1200" b="0" kern="1200" dirty="0">
                          <a:solidFill>
                            <a:schemeClr val="tx1">
                              <a:lumMod val="75000"/>
                              <a:lumOff val="25000"/>
                            </a:schemeClr>
                          </a:solidFill>
                          <a:latin typeface="+mn-lt"/>
                          <a:cs typeface="Arial" pitchFamily="34" charset="0"/>
                        </a:rPr>
                        <a:t>Content Here</a:t>
                      </a:r>
                      <a:endParaRPr lang="en-JM" altLang="ko-KR" sz="1200" b="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40080">
                <a:tc>
                  <a:txBody>
                    <a:bodyPr/>
                    <a:lstStyle/>
                    <a:p>
                      <a:pPr algn="ctr"/>
                      <a:r>
                        <a:rPr lang="en-JM" altLang="ko-KR" sz="1200" dirty="0">
                          <a:solidFill>
                            <a:schemeClr val="tx1">
                              <a:lumMod val="75000"/>
                              <a:lumOff val="25000"/>
                            </a:schemeClr>
                          </a:solidFill>
                          <a:latin typeface="+mn-lt"/>
                          <a:cs typeface="Arial" pitchFamily="34" charset="0"/>
                        </a:rPr>
                        <a:t>WED</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rgbClr val="ECECEC"/>
                    </a:solidFill>
                  </a:tcPr>
                </a:tc>
                <a:tc>
                  <a:txBody>
                    <a:bodyPr/>
                    <a:lstStyle/>
                    <a:p>
                      <a:pPr algn="l"/>
                      <a:r>
                        <a:rPr lang="en-US" altLang="ko-KR" sz="1200" dirty="0">
                          <a:solidFill>
                            <a:schemeClr val="tx1">
                              <a:lumMod val="75000"/>
                              <a:lumOff val="25000"/>
                            </a:schemeClr>
                          </a:solidFill>
                          <a:latin typeface="+mn-lt"/>
                          <a:cs typeface="Arial" pitchFamily="34" charset="0"/>
                        </a:rPr>
                        <a:t>Replaced with your own text. </a:t>
                      </a:r>
                      <a:endParaRPr lang="en-JM" altLang="ko-KR" sz="120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rgbClr val="ECECE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lumMod val="75000"/>
                              <a:lumOff val="25000"/>
                            </a:schemeClr>
                          </a:solidFill>
                          <a:latin typeface="+mn-lt"/>
                          <a:cs typeface="Arial" pitchFamily="34" charset="0"/>
                        </a:rPr>
                        <a:t>Text</a:t>
                      </a:r>
                      <a:endParaRPr lang="en-JM" altLang="ko-KR" sz="1200" b="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solidFill>
                      <a:srgbClr val="ECECEC"/>
                    </a:solidFill>
                  </a:tcPr>
                </a:tc>
                <a:extLst>
                  <a:ext uri="{0D108BD9-81ED-4DB2-BD59-A6C34878D82A}">
                    <a16:rowId xmlns:a16="http://schemas.microsoft.com/office/drawing/2014/main" val="10003"/>
                  </a:ext>
                </a:extLst>
              </a:tr>
              <a:tr h="640080">
                <a:tc>
                  <a:txBody>
                    <a:bodyPr/>
                    <a:lstStyle/>
                    <a:p>
                      <a:pPr algn="ctr"/>
                      <a:r>
                        <a:rPr lang="en-JM" altLang="ko-KR" sz="1200" dirty="0">
                          <a:solidFill>
                            <a:schemeClr val="tx1">
                              <a:lumMod val="75000"/>
                              <a:lumOff val="25000"/>
                            </a:schemeClr>
                          </a:solidFill>
                          <a:latin typeface="+mn-lt"/>
                          <a:cs typeface="Arial" pitchFamily="34" charset="0"/>
                        </a:rPr>
                        <a:t>THU</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JM" altLang="ko-KR" sz="1200" kern="1200" dirty="0">
                          <a:solidFill>
                            <a:schemeClr val="tx1">
                              <a:lumMod val="75000"/>
                              <a:lumOff val="25000"/>
                            </a:schemeClr>
                          </a:solidFill>
                          <a:latin typeface="+mn-lt"/>
                          <a:cs typeface="Arial" pitchFamily="34" charset="0"/>
                        </a:rPr>
                        <a:t>PowerPiont Template</a:t>
                      </a:r>
                      <a:endParaRPr lang="en-JM" altLang="ko-KR" sz="120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JM" altLang="ko-KR" sz="1200" b="0" kern="1200" dirty="0">
                          <a:solidFill>
                            <a:schemeClr val="tx1">
                              <a:lumMod val="75000"/>
                              <a:lumOff val="25000"/>
                            </a:schemeClr>
                          </a:solidFill>
                          <a:latin typeface="+mn-lt"/>
                          <a:cs typeface="Arial" pitchFamily="34" charset="0"/>
                        </a:rPr>
                        <a:t>Content Here</a:t>
                      </a:r>
                      <a:endParaRPr lang="en-JM" altLang="ko-KR" sz="1200" b="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40080">
                <a:tc>
                  <a:txBody>
                    <a:bodyPr/>
                    <a:lstStyle/>
                    <a:p>
                      <a:pPr algn="ctr"/>
                      <a:r>
                        <a:rPr lang="en-JM" sz="1200" dirty="0">
                          <a:solidFill>
                            <a:schemeClr val="tx1">
                              <a:lumMod val="75000"/>
                              <a:lumOff val="25000"/>
                            </a:schemeClr>
                          </a:solidFill>
                          <a:latin typeface="+mn-lt"/>
                          <a:cs typeface="Arial" pitchFamily="34" charset="0"/>
                        </a:rPr>
                        <a:t>FRI</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lang="en-US" altLang="ko-KR" sz="1200" dirty="0">
                          <a:solidFill>
                            <a:schemeClr val="tx1">
                              <a:lumMod val="75000"/>
                              <a:lumOff val="25000"/>
                            </a:schemeClr>
                          </a:solidFill>
                          <a:latin typeface="+mn-lt"/>
                          <a:cs typeface="Arial" pitchFamily="34" charset="0"/>
                        </a:rPr>
                        <a:t>Replaced with your own text. </a:t>
                      </a:r>
                      <a:endParaRPr lang="en-JM" sz="120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lumMod val="75000"/>
                              <a:lumOff val="25000"/>
                            </a:schemeClr>
                          </a:solidFill>
                          <a:latin typeface="+mn-lt"/>
                          <a:cs typeface="Arial" pitchFamily="34" charset="0"/>
                        </a:rPr>
                        <a:t>Text</a:t>
                      </a:r>
                      <a:endParaRPr lang="en-JM" sz="1200" b="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r h="640080">
                <a:tc>
                  <a:txBody>
                    <a:bodyPr/>
                    <a:lstStyle/>
                    <a:p>
                      <a:pPr algn="ctr"/>
                      <a:r>
                        <a:rPr lang="en-JM" sz="1200" dirty="0">
                          <a:solidFill>
                            <a:schemeClr val="tx1">
                              <a:lumMod val="75000"/>
                              <a:lumOff val="25000"/>
                            </a:schemeClr>
                          </a:solidFill>
                          <a:latin typeface="+mn-lt"/>
                          <a:cs typeface="Arial" pitchFamily="34" charset="0"/>
                        </a:rPr>
                        <a:t>SAT</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JM" sz="1200" kern="1200" dirty="0">
                          <a:solidFill>
                            <a:schemeClr val="tx1">
                              <a:lumMod val="75000"/>
                              <a:lumOff val="25000"/>
                            </a:schemeClr>
                          </a:solidFill>
                          <a:latin typeface="+mn-lt"/>
                          <a:cs typeface="Arial" pitchFamily="34" charset="0"/>
                        </a:rPr>
                        <a:t>PowerPiont Template</a:t>
                      </a:r>
                      <a:endParaRPr lang="en-JM" sz="120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JM" altLang="ko-KR" sz="1200" b="0" kern="1200" dirty="0">
                          <a:solidFill>
                            <a:schemeClr val="tx1">
                              <a:lumMod val="75000"/>
                              <a:lumOff val="25000"/>
                            </a:schemeClr>
                          </a:solidFill>
                          <a:latin typeface="+mn-lt"/>
                          <a:cs typeface="Arial" pitchFamily="34" charset="0"/>
                        </a:rPr>
                        <a:t>Content Here</a:t>
                      </a:r>
                      <a:endParaRPr lang="en-JM" altLang="ko-KR" sz="1200" b="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640080">
                <a:tc>
                  <a:txBody>
                    <a:bodyPr/>
                    <a:lstStyle/>
                    <a:p>
                      <a:pPr algn="ctr"/>
                      <a:r>
                        <a:rPr lang="en-JM" altLang="ko-KR" sz="1200" dirty="0">
                          <a:solidFill>
                            <a:schemeClr val="tx1">
                              <a:lumMod val="75000"/>
                              <a:lumOff val="25000"/>
                            </a:schemeClr>
                          </a:solidFill>
                          <a:latin typeface="+mn-lt"/>
                          <a:cs typeface="Arial" pitchFamily="34" charset="0"/>
                        </a:rPr>
                        <a:t>SUN</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lang="en-US" altLang="ko-KR" sz="1200" dirty="0">
                          <a:solidFill>
                            <a:schemeClr val="tx1">
                              <a:lumMod val="75000"/>
                              <a:lumOff val="25000"/>
                            </a:schemeClr>
                          </a:solidFill>
                          <a:latin typeface="+mn-lt"/>
                          <a:cs typeface="Arial" pitchFamily="34" charset="0"/>
                        </a:rPr>
                        <a:t>Replaced with your own text. </a:t>
                      </a:r>
                      <a:endParaRPr lang="en-JM" altLang="ko-KR" sz="120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lumMod val="75000"/>
                              <a:lumOff val="25000"/>
                            </a:schemeClr>
                          </a:solidFill>
                          <a:latin typeface="+mn-lt"/>
                          <a:cs typeface="Arial" pitchFamily="34" charset="0"/>
                        </a:rPr>
                        <a:t>Text</a:t>
                      </a:r>
                      <a:endParaRPr lang="en-JM" altLang="ko-KR" sz="1200" b="0" dirty="0">
                        <a:solidFill>
                          <a:schemeClr val="tx1">
                            <a:lumMod val="75000"/>
                            <a:lumOff val="25000"/>
                          </a:schemeClr>
                        </a:solidFill>
                        <a:latin typeface="+mn-lt"/>
                        <a:cs typeface="Arial" pitchFamily="34" charset="0"/>
                      </a:endParaRP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9525"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7"/>
                  </a:ext>
                </a:extLst>
              </a:tr>
              <a:tr h="640080">
                <a:tc>
                  <a:txBody>
                    <a:bodyPr/>
                    <a:lstStyle/>
                    <a:p>
                      <a:pPr lvl="0" algn="ctr">
                        <a:lnSpc>
                          <a:spcPct val="100000"/>
                        </a:lnSpc>
                      </a:pPr>
                      <a:r>
                        <a:rPr lang="en-JM" altLang="ko-KR" sz="1400" b="1" spc="0" dirty="0">
                          <a:solidFill>
                            <a:schemeClr val="bg1"/>
                          </a:solidFill>
                          <a:latin typeface="+mn-lt"/>
                          <a:cs typeface="Arial" pitchFamily="34" charset="0"/>
                        </a:rPr>
                        <a:t>MONTH</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lvl="0" algn="ctr">
                        <a:lnSpc>
                          <a:spcPct val="100000"/>
                        </a:lnSpc>
                      </a:pPr>
                      <a:r>
                        <a:rPr lang="en-JM" altLang="ko-KR" sz="1400" b="1" spc="0" dirty="0">
                          <a:solidFill>
                            <a:schemeClr val="bg1"/>
                          </a:solidFill>
                          <a:latin typeface="+mn-lt"/>
                          <a:cs typeface="Arial" pitchFamily="34" charset="0"/>
                        </a:rPr>
                        <a:t>TITLE</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lvl="0" algn="ctr">
                        <a:lnSpc>
                          <a:spcPct val="100000"/>
                        </a:lnSpc>
                      </a:pPr>
                      <a:r>
                        <a:rPr lang="en-JM" altLang="ko-KR" sz="1400" b="1" spc="0" dirty="0">
                          <a:solidFill>
                            <a:schemeClr val="bg1"/>
                          </a:solidFill>
                          <a:latin typeface="+mn-lt"/>
                          <a:cs typeface="Arial" pitchFamily="34" charset="0"/>
                        </a:rPr>
                        <a:t>TITLE</a:t>
                      </a:r>
                    </a:p>
                  </a:txBody>
                  <a:tcPr anchor="ctr">
                    <a:lnL w="19050" cap="flat" cmpd="sng" algn="ctr">
                      <a:solidFill>
                        <a:schemeClr val="bg1">
                          <a:lumMod val="50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8255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6304803-956A-4DB7-A7CD-B1E232CB83B1}"/>
              </a:ext>
            </a:extLst>
          </p:cNvPr>
          <p:cNvGraphicFramePr>
            <a:graphicFrameLocks noGrp="1"/>
          </p:cNvGraphicFramePr>
          <p:nvPr>
            <p:extLst>
              <p:ext uri="{D42A27DB-BD31-4B8C-83A1-F6EECF244321}">
                <p14:modId xmlns:p14="http://schemas.microsoft.com/office/powerpoint/2010/main" val="3187671398"/>
              </p:ext>
            </p:extLst>
          </p:nvPr>
        </p:nvGraphicFramePr>
        <p:xfrm>
          <a:off x="1904999" y="304800"/>
          <a:ext cx="8382001" cy="6248400"/>
        </p:xfrm>
        <a:graphic>
          <a:graphicData uri="http://schemas.openxmlformats.org/drawingml/2006/table">
            <a:tbl>
              <a:tblPr firstRow="1">
                <a:tableStyleId>{5C22544A-7EE6-4342-B048-85BDC9FD1C3A}</a:tableStyleId>
              </a:tblPr>
              <a:tblGrid>
                <a:gridCol w="2328333">
                  <a:extLst>
                    <a:ext uri="{9D8B030D-6E8A-4147-A177-3AD203B41FA5}">
                      <a16:colId xmlns:a16="http://schemas.microsoft.com/office/drawing/2014/main" val="20000"/>
                    </a:ext>
                  </a:extLst>
                </a:gridCol>
                <a:gridCol w="1513417">
                  <a:extLst>
                    <a:ext uri="{9D8B030D-6E8A-4147-A177-3AD203B41FA5}">
                      <a16:colId xmlns:a16="http://schemas.microsoft.com/office/drawing/2014/main" val="20001"/>
                    </a:ext>
                  </a:extLst>
                </a:gridCol>
                <a:gridCol w="1513417">
                  <a:extLst>
                    <a:ext uri="{9D8B030D-6E8A-4147-A177-3AD203B41FA5}">
                      <a16:colId xmlns:a16="http://schemas.microsoft.com/office/drawing/2014/main" val="20002"/>
                    </a:ext>
                  </a:extLst>
                </a:gridCol>
                <a:gridCol w="1513417">
                  <a:extLst>
                    <a:ext uri="{9D8B030D-6E8A-4147-A177-3AD203B41FA5}">
                      <a16:colId xmlns:a16="http://schemas.microsoft.com/office/drawing/2014/main" val="20003"/>
                    </a:ext>
                  </a:extLst>
                </a:gridCol>
                <a:gridCol w="1513417">
                  <a:extLst>
                    <a:ext uri="{9D8B030D-6E8A-4147-A177-3AD203B41FA5}">
                      <a16:colId xmlns:a16="http://schemas.microsoft.com/office/drawing/2014/main" val="20004"/>
                    </a:ext>
                  </a:extLst>
                </a:gridCol>
              </a:tblGrid>
              <a:tr h="966039">
                <a:tc gridSpan="5">
                  <a:txBody>
                    <a:bodyPr/>
                    <a:lstStyle/>
                    <a:p>
                      <a:pPr algn="l"/>
                      <a:r>
                        <a:rPr lang="en-US" sz="3200" dirty="0">
                          <a:latin typeface="Arial" pitchFamily="34" charset="0"/>
                          <a:cs typeface="Arial" pitchFamily="34" charset="0"/>
                        </a:rPr>
                        <a:t>Stylish Purple</a:t>
                      </a:r>
                      <a:r>
                        <a:rPr lang="en-US" sz="3200" baseline="0" dirty="0">
                          <a:latin typeface="Arial" pitchFamily="34" charset="0"/>
                          <a:cs typeface="Arial" pitchFamily="34" charset="0"/>
                        </a:rPr>
                        <a:t> Table</a:t>
                      </a:r>
                      <a:endParaRPr lang="en-US" sz="3200" dirty="0">
                        <a:latin typeface="Arial" pitchFamily="34" charset="0"/>
                        <a:cs typeface="Arial" pitchFamily="34" charset="0"/>
                      </a:endParaRPr>
                    </a:p>
                  </a:txBody>
                  <a:tcPr marL="182880" anchor="ctr">
                    <a:lnL w="28575" cap="flat" cmpd="sng" algn="ctr">
                      <a:solidFill>
                        <a:schemeClr val="accent4">
                          <a:lumMod val="50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28575" cap="flat" cmpd="sng" algn="ctr">
                      <a:solidFill>
                        <a:schemeClr val="accent4">
                          <a:lumMod val="50000"/>
                        </a:schemeClr>
                      </a:solidFill>
                      <a:prstDash val="solid"/>
                      <a:round/>
                      <a:headEnd type="none" w="med" len="med"/>
                      <a:tailEnd type="none" w="med" len="med"/>
                    </a:lnB>
                    <a:gradFill flip="none" rotWithShape="1">
                      <a:gsLst>
                        <a:gs pos="100000">
                          <a:schemeClr val="accent4"/>
                        </a:gs>
                        <a:gs pos="53000">
                          <a:schemeClr val="accent4">
                            <a:lumMod val="75000"/>
                          </a:schemeClr>
                        </a:gs>
                        <a:gs pos="0">
                          <a:schemeClr val="accent4">
                            <a:lumMod val="50000"/>
                          </a:schemeClr>
                        </a:gs>
                      </a:gsLst>
                      <a:lin ang="5400000" scaled="1"/>
                      <a:tileRect/>
                    </a:gra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774190">
                <a:tc>
                  <a:txBody>
                    <a:bodyPr/>
                    <a:lstStyle/>
                    <a:p>
                      <a:r>
                        <a:rPr lang="en-US" sz="1800" dirty="0">
                          <a:solidFill>
                            <a:schemeClr val="accent4">
                              <a:lumMod val="50000"/>
                            </a:schemeClr>
                          </a:solidFill>
                          <a:latin typeface="Arial" pitchFamily="34" charset="0"/>
                          <a:cs typeface="Arial" pitchFamily="34" charset="0"/>
                        </a:rPr>
                        <a:t>Features</a:t>
                      </a: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28575" cap="flat" cmpd="sng" algn="ctr">
                      <a:solidFill>
                        <a:schemeClr val="accent4">
                          <a:lumMod val="50000"/>
                        </a:schemeClr>
                      </a:solidFill>
                      <a:prstDash val="solid"/>
                      <a:round/>
                      <a:headEnd type="none" w="med" len="med"/>
                      <a:tailEnd type="none" w="med" len="med"/>
                    </a:lnB>
                    <a:gradFill>
                      <a:gsLst>
                        <a:gs pos="100000">
                          <a:schemeClr val="bg1"/>
                        </a:gs>
                        <a:gs pos="52000">
                          <a:schemeClr val="accent4">
                            <a:lumMod val="20000"/>
                            <a:lumOff val="80000"/>
                          </a:schemeClr>
                        </a:gs>
                        <a:gs pos="0">
                          <a:schemeClr val="bg1"/>
                        </a:gs>
                      </a:gsLst>
                      <a:lin ang="5400000" scaled="1"/>
                    </a:gradFill>
                  </a:tcPr>
                </a:tc>
                <a:tc>
                  <a:txBody>
                    <a:bodyPr/>
                    <a:lstStyle/>
                    <a:p>
                      <a:pPr marL="0" algn="ctr" defTabSz="914400" rtl="0" eaLnBrk="1" latinLnBrk="0" hangingPunct="1"/>
                      <a:r>
                        <a:rPr lang="en-US" sz="1800" kern="1200" dirty="0">
                          <a:solidFill>
                            <a:schemeClr val="accent4">
                              <a:lumMod val="50000"/>
                            </a:schemeClr>
                          </a:solidFill>
                          <a:latin typeface="Arial" pitchFamily="34" charset="0"/>
                          <a:ea typeface="+mn-ea"/>
                          <a:cs typeface="Arial" pitchFamily="34" charset="0"/>
                        </a:rPr>
                        <a:t>Plan 1</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28575" cap="flat" cmpd="sng" algn="ctr">
                      <a:solidFill>
                        <a:schemeClr val="accent4">
                          <a:lumMod val="50000"/>
                        </a:schemeClr>
                      </a:solidFill>
                      <a:prstDash val="solid"/>
                      <a:round/>
                      <a:headEnd type="none" w="med" len="med"/>
                      <a:tailEnd type="none" w="med" len="med"/>
                    </a:lnB>
                    <a:gradFill>
                      <a:gsLst>
                        <a:gs pos="100000">
                          <a:schemeClr val="bg1"/>
                        </a:gs>
                        <a:gs pos="52000">
                          <a:schemeClr val="accent4">
                            <a:lumMod val="20000"/>
                            <a:lumOff val="80000"/>
                          </a:schemeClr>
                        </a:gs>
                        <a:gs pos="0">
                          <a:schemeClr val="bg1"/>
                        </a:gs>
                      </a:gsLst>
                      <a:lin ang="5400000" scaled="1"/>
                    </a:gradFill>
                  </a:tcPr>
                </a:tc>
                <a:tc>
                  <a:txBody>
                    <a:bodyPr/>
                    <a:lstStyle/>
                    <a:p>
                      <a:pPr marL="0" algn="ctr" defTabSz="914400" rtl="0" eaLnBrk="1" latinLnBrk="0" hangingPunct="1"/>
                      <a:r>
                        <a:rPr lang="en-US" sz="1800" kern="1200" dirty="0">
                          <a:solidFill>
                            <a:schemeClr val="accent4">
                              <a:lumMod val="50000"/>
                            </a:schemeClr>
                          </a:solidFill>
                          <a:latin typeface="Arial" pitchFamily="34" charset="0"/>
                          <a:ea typeface="+mn-ea"/>
                          <a:cs typeface="Arial" pitchFamily="34" charset="0"/>
                        </a:rPr>
                        <a:t>Plan </a:t>
                      </a:r>
                      <a:r>
                        <a:rPr lang="en-US" sz="1800" kern="1200" baseline="0" dirty="0">
                          <a:solidFill>
                            <a:schemeClr val="accent4">
                              <a:lumMod val="50000"/>
                            </a:schemeClr>
                          </a:solidFill>
                          <a:latin typeface="Arial" pitchFamily="34" charset="0"/>
                          <a:ea typeface="+mn-ea"/>
                          <a:cs typeface="Arial" pitchFamily="34" charset="0"/>
                        </a:rPr>
                        <a:t>2</a:t>
                      </a:r>
                      <a:endParaRPr lang="en-US" sz="1800" kern="1200" dirty="0">
                        <a:solidFill>
                          <a:schemeClr val="accent4">
                            <a:lumMod val="50000"/>
                          </a:schemeClr>
                        </a:solidFill>
                        <a:latin typeface="Arial" pitchFamily="34" charset="0"/>
                        <a:ea typeface="+mn-ea"/>
                        <a:cs typeface="Arial"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28575" cap="flat" cmpd="sng" algn="ctr">
                      <a:solidFill>
                        <a:schemeClr val="accent4">
                          <a:lumMod val="50000"/>
                        </a:schemeClr>
                      </a:solidFill>
                      <a:prstDash val="solid"/>
                      <a:round/>
                      <a:headEnd type="none" w="med" len="med"/>
                      <a:tailEnd type="none" w="med" len="med"/>
                    </a:lnB>
                    <a:gradFill>
                      <a:gsLst>
                        <a:gs pos="100000">
                          <a:schemeClr val="bg1"/>
                        </a:gs>
                        <a:gs pos="52000">
                          <a:schemeClr val="accent4">
                            <a:lumMod val="20000"/>
                            <a:lumOff val="80000"/>
                          </a:schemeClr>
                        </a:gs>
                        <a:gs pos="0">
                          <a:schemeClr val="bg1"/>
                        </a:gs>
                      </a:gsLst>
                      <a:lin ang="5400000" scaled="1"/>
                    </a:gradFill>
                  </a:tcPr>
                </a:tc>
                <a:tc>
                  <a:txBody>
                    <a:bodyPr/>
                    <a:lstStyle/>
                    <a:p>
                      <a:pPr marL="0" algn="ctr" defTabSz="914400" rtl="0" eaLnBrk="1" latinLnBrk="0" hangingPunct="1"/>
                      <a:r>
                        <a:rPr lang="en-US" sz="1800" kern="1200" dirty="0">
                          <a:solidFill>
                            <a:schemeClr val="accent4">
                              <a:lumMod val="50000"/>
                            </a:schemeClr>
                          </a:solidFill>
                          <a:latin typeface="Arial" pitchFamily="34" charset="0"/>
                          <a:ea typeface="+mn-ea"/>
                          <a:cs typeface="Arial" pitchFamily="34" charset="0"/>
                        </a:rPr>
                        <a:t>Plan 3</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28575" cap="flat" cmpd="sng" algn="ctr">
                      <a:solidFill>
                        <a:schemeClr val="accent4">
                          <a:lumMod val="50000"/>
                        </a:schemeClr>
                      </a:solidFill>
                      <a:prstDash val="solid"/>
                      <a:round/>
                      <a:headEnd type="none" w="med" len="med"/>
                      <a:tailEnd type="none" w="med" len="med"/>
                    </a:lnB>
                    <a:gradFill>
                      <a:gsLst>
                        <a:gs pos="100000">
                          <a:schemeClr val="bg1"/>
                        </a:gs>
                        <a:gs pos="52000">
                          <a:schemeClr val="accent4">
                            <a:lumMod val="20000"/>
                            <a:lumOff val="80000"/>
                          </a:schemeClr>
                        </a:gs>
                        <a:gs pos="0">
                          <a:schemeClr val="bg1"/>
                        </a:gs>
                      </a:gsLst>
                      <a:lin ang="5400000" scaled="1"/>
                    </a:gradFill>
                  </a:tcPr>
                </a:tc>
                <a:tc>
                  <a:txBody>
                    <a:bodyPr/>
                    <a:lstStyle/>
                    <a:p>
                      <a:pPr marL="0" algn="ctr" defTabSz="914400" rtl="0" eaLnBrk="1" latinLnBrk="0" hangingPunct="1"/>
                      <a:r>
                        <a:rPr lang="en-US" sz="1800" kern="1200" dirty="0">
                          <a:solidFill>
                            <a:schemeClr val="accent4">
                              <a:lumMod val="50000"/>
                            </a:schemeClr>
                          </a:solidFill>
                          <a:latin typeface="Arial" pitchFamily="34" charset="0"/>
                          <a:ea typeface="+mn-ea"/>
                          <a:cs typeface="Arial" pitchFamily="34" charset="0"/>
                        </a:rPr>
                        <a:t>Plan 4</a:t>
                      </a:r>
                    </a:p>
                  </a:txBody>
                  <a:tcPr anchor="ctr">
                    <a:lnL w="12700" cap="flat" cmpd="sng" algn="ctr">
                      <a:solidFill>
                        <a:schemeClr val="accent4"/>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28575" cap="flat" cmpd="sng" algn="ctr">
                      <a:solidFill>
                        <a:schemeClr val="accent4">
                          <a:lumMod val="50000"/>
                        </a:schemeClr>
                      </a:solidFill>
                      <a:prstDash val="solid"/>
                      <a:round/>
                      <a:headEnd type="none" w="med" len="med"/>
                      <a:tailEnd type="none" w="med" len="med"/>
                    </a:lnB>
                    <a:gradFill>
                      <a:gsLst>
                        <a:gs pos="100000">
                          <a:schemeClr val="bg1"/>
                        </a:gs>
                        <a:gs pos="52000">
                          <a:schemeClr val="accent4">
                            <a:lumMod val="20000"/>
                            <a:lumOff val="80000"/>
                          </a:schemeClr>
                        </a:gs>
                        <a:gs pos="0">
                          <a:schemeClr val="bg1"/>
                        </a:gs>
                      </a:gsLst>
                      <a:lin ang="5400000" scaled="1"/>
                    </a:gradFill>
                  </a:tcPr>
                </a:tc>
                <a:extLst>
                  <a:ext uri="{0D108BD9-81ED-4DB2-BD59-A6C34878D82A}">
                    <a16:rowId xmlns:a16="http://schemas.microsoft.com/office/drawing/2014/main" val="10001"/>
                  </a:ext>
                </a:extLst>
              </a:tr>
              <a:tr h="492143">
                <a:tc>
                  <a:txBody>
                    <a:bodyPr/>
                    <a:lstStyle/>
                    <a:p>
                      <a:r>
                        <a:rPr lang="en-US" sz="1600" dirty="0">
                          <a:solidFill>
                            <a:schemeClr val="accent4">
                              <a:lumMod val="50000"/>
                            </a:schemeClr>
                          </a:solidFill>
                          <a:latin typeface="Arial" pitchFamily="34" charset="0"/>
                          <a:cs typeface="Arial" pitchFamily="34" charset="0"/>
                        </a:rPr>
                        <a:t>Sample text</a:t>
                      </a: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12700" cap="flat" cmpd="sng" algn="ctr">
                      <a:solidFill>
                        <a:schemeClr val="accent4"/>
                      </a:solidFill>
                      <a:prstDash val="solid"/>
                      <a:round/>
                      <a:headEnd type="none" w="med" len="med"/>
                      <a:tailEnd type="none" w="med" len="med"/>
                    </a:lnB>
                    <a:gradFill flip="none" rotWithShape="1">
                      <a:gsLst>
                        <a:gs pos="0">
                          <a:schemeClr val="accent4">
                            <a:lumMod val="20000"/>
                            <a:lumOff val="80000"/>
                          </a:schemeClr>
                        </a:gs>
                        <a:gs pos="100000">
                          <a:srgbClr val="F2EFF5"/>
                        </a:gs>
                      </a:gsLst>
                      <a:lin ang="0" scaled="1"/>
                      <a:tileRect/>
                    </a:gradFill>
                  </a:tcPr>
                </a:tc>
                <a:tc>
                  <a:txBody>
                    <a:bodyPr/>
                    <a:lstStyle/>
                    <a:p>
                      <a:pPr algn="ctr"/>
                      <a:r>
                        <a:rPr lang="en-US" sz="1600" dirty="0">
                          <a:solidFill>
                            <a:schemeClr val="tx1">
                              <a:lumMod val="75000"/>
                              <a:lumOff val="25000"/>
                            </a:schemeClr>
                          </a:solidFill>
                          <a:latin typeface="Arial" pitchFamily="34" charset="0"/>
                          <a:cs typeface="Arial" pitchFamily="34" charset="0"/>
                        </a:rPr>
                        <a:t>1234</a:t>
                      </a:r>
                    </a:p>
                  </a:txBody>
                  <a:tcPr anchor="ctr">
                    <a:lnL w="12700" cap="flat" cmpd="sng" algn="ctr">
                      <a:solidFill>
                        <a:schemeClr val="accent4"/>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56789</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1064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9845</a:t>
                      </a: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28575" cap="flat" cmpd="sng" algn="ctr">
                      <a:solidFill>
                        <a:schemeClr val="accent4">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2"/>
                  </a:ext>
                </a:extLst>
              </a:tr>
              <a:tr h="4921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4">
                              <a:lumMod val="50000"/>
                            </a:schemeClr>
                          </a:solidFill>
                          <a:latin typeface="Arial" pitchFamily="34" charset="0"/>
                          <a:cs typeface="Arial" pitchFamily="34" charset="0"/>
                        </a:rPr>
                        <a:t>This is a dummy text</a:t>
                      </a: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gradFill>
                      <a:gsLst>
                        <a:gs pos="0">
                          <a:schemeClr val="accent4">
                            <a:lumMod val="20000"/>
                            <a:lumOff val="80000"/>
                          </a:schemeClr>
                        </a:gs>
                        <a:gs pos="100000">
                          <a:srgbClr val="F2EFF5"/>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6549</a:t>
                      </a:r>
                    </a:p>
                  </a:txBody>
                  <a:tcPr anchor="ctr">
                    <a:lnL w="12700" cap="flat" cmpd="sng" algn="ctr">
                      <a:solidFill>
                        <a:schemeClr val="accent4"/>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64654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6565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6786</a:t>
                      </a: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3"/>
                  </a:ext>
                </a:extLst>
              </a:tr>
              <a:tr h="492143">
                <a:tc>
                  <a:txBody>
                    <a:bodyPr/>
                    <a:lstStyle/>
                    <a:p>
                      <a:r>
                        <a:rPr lang="en-US" sz="1600" dirty="0">
                          <a:solidFill>
                            <a:schemeClr val="accent4">
                              <a:lumMod val="50000"/>
                            </a:schemeClr>
                          </a:solidFill>
                          <a:latin typeface="Arial" pitchFamily="34" charset="0"/>
                          <a:cs typeface="Arial" pitchFamily="34" charset="0"/>
                        </a:rPr>
                        <a:t>Dummy text</a:t>
                      </a: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gradFill>
                      <a:gsLst>
                        <a:gs pos="0">
                          <a:schemeClr val="accent4">
                            <a:lumMod val="20000"/>
                            <a:lumOff val="80000"/>
                          </a:schemeClr>
                        </a:gs>
                        <a:gs pos="100000">
                          <a:srgbClr val="F2EFF5"/>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1654</a:t>
                      </a:r>
                    </a:p>
                  </a:txBody>
                  <a:tcPr anchor="ctr">
                    <a:lnL w="12700" cap="flat" cmpd="sng" algn="ctr">
                      <a:solidFill>
                        <a:schemeClr val="accent4"/>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56165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1234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56789</a:t>
                      </a: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4"/>
                  </a:ext>
                </a:extLst>
              </a:tr>
              <a:tr h="492143">
                <a:tc>
                  <a:txBody>
                    <a:bodyPr/>
                    <a:lstStyle/>
                    <a:p>
                      <a:r>
                        <a:rPr lang="en-US" sz="1600" dirty="0">
                          <a:solidFill>
                            <a:schemeClr val="accent4">
                              <a:lumMod val="50000"/>
                            </a:schemeClr>
                          </a:solidFill>
                          <a:latin typeface="Arial" pitchFamily="34" charset="0"/>
                          <a:cs typeface="Arial" pitchFamily="34" charset="0"/>
                        </a:rPr>
                        <a:t>Example text</a:t>
                      </a: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gradFill>
                      <a:gsLst>
                        <a:gs pos="0">
                          <a:schemeClr val="accent4">
                            <a:lumMod val="20000"/>
                            <a:lumOff val="80000"/>
                          </a:schemeClr>
                        </a:gs>
                        <a:gs pos="100000">
                          <a:srgbClr val="F2EFF5"/>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1234</a:t>
                      </a:r>
                    </a:p>
                  </a:txBody>
                  <a:tcPr anchor="ctr">
                    <a:lnL w="12700" cap="flat" cmpd="sng" algn="ctr">
                      <a:solidFill>
                        <a:schemeClr val="accent4"/>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56789</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6549</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64654</a:t>
                      </a: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5"/>
                  </a:ext>
                </a:extLst>
              </a:tr>
              <a:tr h="492143">
                <a:tc>
                  <a:txBody>
                    <a:bodyPr/>
                    <a:lstStyle/>
                    <a:p>
                      <a:r>
                        <a:rPr lang="en-US" sz="1600" dirty="0">
                          <a:solidFill>
                            <a:schemeClr val="accent4">
                              <a:lumMod val="50000"/>
                            </a:schemeClr>
                          </a:solidFill>
                          <a:latin typeface="Arial" pitchFamily="34" charset="0"/>
                          <a:cs typeface="Arial" pitchFamily="34" charset="0"/>
                        </a:rPr>
                        <a:t>Insert</a:t>
                      </a:r>
                      <a:r>
                        <a:rPr lang="en-US" sz="1600" baseline="0" dirty="0">
                          <a:solidFill>
                            <a:schemeClr val="accent4">
                              <a:lumMod val="50000"/>
                            </a:schemeClr>
                          </a:solidFill>
                          <a:latin typeface="Arial" pitchFamily="34" charset="0"/>
                          <a:cs typeface="Arial" pitchFamily="34" charset="0"/>
                        </a:rPr>
                        <a:t> your text</a:t>
                      </a:r>
                      <a:endParaRPr lang="en-US" sz="1600" dirty="0">
                        <a:solidFill>
                          <a:schemeClr val="accent4">
                            <a:lumMod val="50000"/>
                          </a:schemeClr>
                        </a:solidFill>
                        <a:latin typeface="Arial" pitchFamily="34" charset="0"/>
                        <a:cs typeface="Arial" pitchFamily="34" charset="0"/>
                      </a:endParaRP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gradFill>
                      <a:gsLst>
                        <a:gs pos="0">
                          <a:schemeClr val="accent4">
                            <a:lumMod val="20000"/>
                            <a:lumOff val="80000"/>
                          </a:schemeClr>
                        </a:gs>
                        <a:gs pos="100000">
                          <a:srgbClr val="F2EFF5"/>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6549</a:t>
                      </a:r>
                    </a:p>
                  </a:txBody>
                  <a:tcPr anchor="ctr">
                    <a:lnL w="12700" cap="flat" cmpd="sng" algn="ctr">
                      <a:solidFill>
                        <a:schemeClr val="accent4"/>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64654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1654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56165</a:t>
                      </a: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6"/>
                  </a:ext>
                </a:extLst>
              </a:tr>
              <a:tr h="492143">
                <a:tc>
                  <a:txBody>
                    <a:bodyPr/>
                    <a:lstStyle/>
                    <a:p>
                      <a:r>
                        <a:rPr lang="en-US" sz="1600" dirty="0">
                          <a:solidFill>
                            <a:schemeClr val="accent4">
                              <a:lumMod val="50000"/>
                            </a:schemeClr>
                          </a:solidFill>
                          <a:latin typeface="Arial" pitchFamily="34" charset="0"/>
                          <a:cs typeface="Arial" pitchFamily="34" charset="0"/>
                        </a:rPr>
                        <a:t>Dummy</a:t>
                      </a:r>
                      <a:r>
                        <a:rPr lang="en-US" sz="1600" baseline="0" dirty="0">
                          <a:solidFill>
                            <a:schemeClr val="accent4">
                              <a:lumMod val="50000"/>
                            </a:schemeClr>
                          </a:solidFill>
                          <a:latin typeface="Arial" pitchFamily="34" charset="0"/>
                          <a:cs typeface="Arial" pitchFamily="34" charset="0"/>
                        </a:rPr>
                        <a:t> text</a:t>
                      </a:r>
                      <a:endParaRPr lang="en-US" sz="1600" dirty="0">
                        <a:solidFill>
                          <a:schemeClr val="accent4">
                            <a:lumMod val="50000"/>
                          </a:schemeClr>
                        </a:solidFill>
                        <a:latin typeface="Arial" pitchFamily="34" charset="0"/>
                        <a:cs typeface="Arial" pitchFamily="34" charset="0"/>
                      </a:endParaRP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gradFill>
                      <a:gsLst>
                        <a:gs pos="0">
                          <a:schemeClr val="accent4">
                            <a:lumMod val="20000"/>
                            <a:lumOff val="80000"/>
                          </a:schemeClr>
                        </a:gs>
                        <a:gs pos="100000">
                          <a:srgbClr val="F2EFF5"/>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6549</a:t>
                      </a:r>
                    </a:p>
                  </a:txBody>
                  <a:tcPr anchor="ctr">
                    <a:lnL w="12700" cap="flat" cmpd="sng" algn="ctr">
                      <a:solidFill>
                        <a:schemeClr val="accent4"/>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64654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6565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6786</a:t>
                      </a: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7"/>
                  </a:ext>
                </a:extLst>
              </a:tr>
              <a:tr h="492143">
                <a:tc>
                  <a:txBody>
                    <a:bodyPr/>
                    <a:lstStyle/>
                    <a:p>
                      <a:r>
                        <a:rPr lang="en-US" sz="1600" dirty="0">
                          <a:solidFill>
                            <a:schemeClr val="accent4">
                              <a:lumMod val="50000"/>
                            </a:schemeClr>
                          </a:solidFill>
                          <a:latin typeface="Arial" pitchFamily="34" charset="0"/>
                          <a:cs typeface="Arial" pitchFamily="34" charset="0"/>
                        </a:rPr>
                        <a:t>Insert</a:t>
                      </a:r>
                      <a:r>
                        <a:rPr lang="en-US" sz="1600" baseline="0" dirty="0">
                          <a:solidFill>
                            <a:schemeClr val="accent4">
                              <a:lumMod val="50000"/>
                            </a:schemeClr>
                          </a:solidFill>
                          <a:latin typeface="Arial" pitchFamily="34" charset="0"/>
                          <a:cs typeface="Arial" pitchFamily="34" charset="0"/>
                        </a:rPr>
                        <a:t> text here</a:t>
                      </a:r>
                      <a:endParaRPr lang="en-US" sz="1600" dirty="0">
                        <a:solidFill>
                          <a:schemeClr val="accent4">
                            <a:lumMod val="50000"/>
                          </a:schemeClr>
                        </a:solidFill>
                        <a:latin typeface="Arial" pitchFamily="34" charset="0"/>
                        <a:cs typeface="Arial" pitchFamily="34" charset="0"/>
                      </a:endParaRP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gradFill>
                      <a:gsLst>
                        <a:gs pos="0">
                          <a:schemeClr val="accent4">
                            <a:lumMod val="20000"/>
                            <a:lumOff val="80000"/>
                          </a:schemeClr>
                        </a:gs>
                        <a:gs pos="100000">
                          <a:srgbClr val="F2EFF5"/>
                        </a:gs>
                      </a:gsLst>
                      <a:lin ang="0" scaled="1"/>
                    </a:gradFill>
                  </a:tcPr>
                </a:tc>
                <a:tc>
                  <a:txBody>
                    <a:bodyPr/>
                    <a:lstStyle/>
                    <a:p>
                      <a:pPr algn="ctr"/>
                      <a:r>
                        <a:rPr lang="en-US" sz="1600" dirty="0">
                          <a:solidFill>
                            <a:schemeClr val="tx1">
                              <a:lumMod val="75000"/>
                              <a:lumOff val="25000"/>
                            </a:schemeClr>
                          </a:solidFill>
                          <a:latin typeface="Arial" pitchFamily="34" charset="0"/>
                          <a:cs typeface="Arial" pitchFamily="34" charset="0"/>
                        </a:rPr>
                        <a:t>1654</a:t>
                      </a:r>
                    </a:p>
                  </a:txBody>
                  <a:tcPr anchor="ctr">
                    <a:lnL w="12700" cap="flat" cmpd="sng" algn="ctr">
                      <a:solidFill>
                        <a:schemeClr val="accent4"/>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56165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1234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tc>
                  <a:txBody>
                    <a:bodyPr/>
                    <a:lstStyle/>
                    <a:p>
                      <a:pPr algn="ctr"/>
                      <a:r>
                        <a:rPr lang="en-US" sz="1600" dirty="0">
                          <a:solidFill>
                            <a:schemeClr val="tx1">
                              <a:lumMod val="75000"/>
                              <a:lumOff val="25000"/>
                            </a:schemeClr>
                          </a:solidFill>
                          <a:latin typeface="Arial" pitchFamily="34" charset="0"/>
                          <a:cs typeface="Arial" pitchFamily="34" charset="0"/>
                        </a:rPr>
                        <a:t>56789</a:t>
                      </a:r>
                    </a:p>
                  </a:txBody>
                  <a:tcPr anchor="ctr">
                    <a:lnL w="12700" cap="flat" cmpd="sng" algn="ctr">
                      <a:solidFill>
                        <a:schemeClr val="bg1">
                          <a:lumMod val="75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5F5"/>
                    </a:solidFill>
                  </a:tcPr>
                </a:tc>
                <a:extLst>
                  <a:ext uri="{0D108BD9-81ED-4DB2-BD59-A6C34878D82A}">
                    <a16:rowId xmlns:a16="http://schemas.microsoft.com/office/drawing/2014/main" val="10008"/>
                  </a:ext>
                </a:extLst>
              </a:tr>
              <a:tr h="682169">
                <a:tc>
                  <a:txBody>
                    <a:bodyPr/>
                    <a:lstStyle/>
                    <a:p>
                      <a:r>
                        <a:rPr lang="en-US" sz="1800" dirty="0">
                          <a:solidFill>
                            <a:schemeClr val="tx1">
                              <a:lumMod val="95000"/>
                              <a:lumOff val="5000"/>
                            </a:schemeClr>
                          </a:solidFill>
                          <a:latin typeface="Arial" pitchFamily="34" charset="0"/>
                          <a:cs typeface="Arial" pitchFamily="34" charset="0"/>
                        </a:rPr>
                        <a:t>Total</a:t>
                      </a:r>
                    </a:p>
                  </a:txBody>
                  <a:tcPr marL="182880" anchor="ctr">
                    <a:lnL w="28575" cap="flat" cmpd="sng" algn="ctr">
                      <a:solidFill>
                        <a:schemeClr val="accent4">
                          <a:lumMod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flip="none" rotWithShape="1">
                      <a:gsLst>
                        <a:gs pos="0">
                          <a:schemeClr val="bg1">
                            <a:lumMod val="75000"/>
                          </a:schemeClr>
                        </a:gs>
                        <a:gs pos="100000">
                          <a:schemeClr val="bg1">
                            <a:lumMod val="95000"/>
                          </a:schemeClr>
                        </a:gs>
                      </a:gsLst>
                      <a:lin ang="16200000" scaled="1"/>
                      <a:tileRect/>
                    </a:gradFill>
                  </a:tcPr>
                </a:tc>
                <a:tc>
                  <a:txBody>
                    <a:bodyPr/>
                    <a:lstStyle/>
                    <a:p>
                      <a:pPr algn="ctr"/>
                      <a:r>
                        <a:rPr lang="en-US" sz="1800" dirty="0">
                          <a:solidFill>
                            <a:schemeClr val="tx1">
                              <a:lumMod val="95000"/>
                              <a:lumOff val="5000"/>
                            </a:schemeClr>
                          </a:solidFill>
                          <a:latin typeface="Arial" pitchFamily="34" charset="0"/>
                          <a:cs typeface="Arial" pitchFamily="34" charset="0"/>
                        </a:rPr>
                        <a:t>49894</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a:gsLst>
                        <a:gs pos="0">
                          <a:schemeClr val="bg1">
                            <a:lumMod val="75000"/>
                          </a:schemeClr>
                        </a:gs>
                        <a:gs pos="100000">
                          <a:schemeClr val="bg1">
                            <a:lumMod val="95000"/>
                          </a:schemeClr>
                        </a:gs>
                      </a:gsLst>
                      <a:lin ang="16200000" scaled="1"/>
                    </a:gradFill>
                  </a:tcPr>
                </a:tc>
                <a:tc>
                  <a:txBody>
                    <a:bodyPr/>
                    <a:lstStyle/>
                    <a:p>
                      <a:pPr algn="ctr"/>
                      <a:r>
                        <a:rPr lang="en-US" sz="1800" dirty="0">
                          <a:solidFill>
                            <a:schemeClr val="tx1">
                              <a:lumMod val="95000"/>
                              <a:lumOff val="5000"/>
                            </a:schemeClr>
                          </a:solidFill>
                          <a:latin typeface="Arial" pitchFamily="34" charset="0"/>
                          <a:cs typeface="Arial" pitchFamily="34" charset="0"/>
                        </a:rPr>
                        <a:t>67666</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a:gsLst>
                        <a:gs pos="0">
                          <a:schemeClr val="bg1">
                            <a:lumMod val="75000"/>
                          </a:schemeClr>
                        </a:gs>
                        <a:gs pos="100000">
                          <a:schemeClr val="bg1">
                            <a:lumMod val="95000"/>
                          </a:schemeClr>
                        </a:gs>
                      </a:gsLst>
                      <a:lin ang="16200000" scaled="1"/>
                    </a:gradFill>
                  </a:tcPr>
                </a:tc>
                <a:tc>
                  <a:txBody>
                    <a:bodyPr/>
                    <a:lstStyle/>
                    <a:p>
                      <a:pPr algn="ctr"/>
                      <a:r>
                        <a:rPr lang="en-US" sz="1800" dirty="0">
                          <a:solidFill>
                            <a:schemeClr val="tx1">
                              <a:lumMod val="95000"/>
                              <a:lumOff val="5000"/>
                            </a:schemeClr>
                          </a:solidFill>
                          <a:latin typeface="Arial" pitchFamily="34" charset="0"/>
                          <a:cs typeface="Arial" pitchFamily="34" charset="0"/>
                        </a:rPr>
                        <a:t>16967</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a:gsLst>
                        <a:gs pos="0">
                          <a:schemeClr val="bg1">
                            <a:lumMod val="75000"/>
                          </a:schemeClr>
                        </a:gs>
                        <a:gs pos="100000">
                          <a:schemeClr val="bg1">
                            <a:lumMod val="95000"/>
                          </a:schemeClr>
                        </a:gs>
                      </a:gsLst>
                      <a:lin ang="16200000" scaled="1"/>
                    </a:gradFill>
                  </a:tcPr>
                </a:tc>
                <a:tc>
                  <a:txBody>
                    <a:bodyPr/>
                    <a:lstStyle/>
                    <a:p>
                      <a:pPr algn="ctr"/>
                      <a:r>
                        <a:rPr lang="en-US" sz="1800" dirty="0">
                          <a:solidFill>
                            <a:schemeClr val="tx1">
                              <a:lumMod val="95000"/>
                              <a:lumOff val="5000"/>
                            </a:schemeClr>
                          </a:solidFill>
                          <a:latin typeface="Arial" pitchFamily="34" charset="0"/>
                          <a:cs typeface="Arial" pitchFamily="34" charset="0"/>
                        </a:rPr>
                        <a:t>946381</a:t>
                      </a:r>
                    </a:p>
                  </a:txBody>
                  <a:tcPr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gradFill>
                      <a:gsLst>
                        <a:gs pos="0">
                          <a:schemeClr val="bg1">
                            <a:lumMod val="75000"/>
                          </a:schemeClr>
                        </a:gs>
                        <a:gs pos="100000">
                          <a:schemeClr val="bg1">
                            <a:lumMod val="95000"/>
                          </a:schemeClr>
                        </a:gs>
                      </a:gsLst>
                      <a:lin ang="16200000" scaled="1"/>
                    </a:gradFill>
                  </a:tcPr>
                </a:tc>
                <a:extLst>
                  <a:ext uri="{0D108BD9-81ED-4DB2-BD59-A6C34878D82A}">
                    <a16:rowId xmlns:a16="http://schemas.microsoft.com/office/drawing/2014/main" val="10009"/>
                  </a:ext>
                </a:extLst>
              </a:tr>
              <a:tr h="381001">
                <a:tc gridSpan="5">
                  <a:txBody>
                    <a:bodyPr/>
                    <a:lstStyle/>
                    <a:p>
                      <a:pPr algn="r"/>
                      <a:r>
                        <a:rPr lang="en-US" sz="1400" dirty="0">
                          <a:solidFill>
                            <a:schemeClr val="bg1">
                              <a:lumMod val="50000"/>
                            </a:schemeClr>
                          </a:solidFill>
                          <a:latin typeface="Arial" pitchFamily="34" charset="0"/>
                          <a:cs typeface="Arial" pitchFamily="34" charset="0"/>
                        </a:rPr>
                        <a:t>This</a:t>
                      </a:r>
                      <a:r>
                        <a:rPr lang="en-US" sz="1400" baseline="0" dirty="0">
                          <a:solidFill>
                            <a:schemeClr val="bg1">
                              <a:lumMod val="50000"/>
                            </a:schemeClr>
                          </a:solidFill>
                          <a:latin typeface="Arial" pitchFamily="34" charset="0"/>
                          <a:cs typeface="Arial" pitchFamily="34" charset="0"/>
                        </a:rPr>
                        <a:t> is a sample text, insert appropriate text here*</a:t>
                      </a:r>
                      <a:endParaRPr lang="en-US" sz="1400" dirty="0">
                        <a:solidFill>
                          <a:schemeClr val="bg1">
                            <a:lumMod val="50000"/>
                          </a:schemeClr>
                        </a:solidFill>
                        <a:latin typeface="Arial" pitchFamily="34" charset="0"/>
                        <a:cs typeface="Arial" pitchFamily="34" charset="0"/>
                      </a:endParaRPr>
                    </a:p>
                  </a:txBody>
                  <a:tcPr anchor="ctr">
                    <a:lnL w="28575" cap="flat" cmpd="sng" algn="ctr">
                      <a:solidFill>
                        <a:schemeClr val="accent4">
                          <a:lumMod val="50000"/>
                        </a:schemeClr>
                      </a:solidFill>
                      <a:prstDash val="solid"/>
                      <a:round/>
                      <a:headEnd type="none" w="med" len="med"/>
                      <a:tailEnd type="none" w="med" len="med"/>
                    </a:lnL>
                    <a:lnR w="28575" cap="flat" cmpd="sng" algn="ctr">
                      <a:solidFill>
                        <a:schemeClr val="accent4">
                          <a:lumMod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28575" cap="flat" cmpd="sng" algn="ctr">
                      <a:solidFill>
                        <a:schemeClr val="accent4">
                          <a:lumMod val="50000"/>
                        </a:schemeClr>
                      </a:solidFill>
                      <a:prstDash val="solid"/>
                      <a:round/>
                      <a:headEnd type="none" w="med" len="med"/>
                      <a:tailEnd type="none" w="med" len="med"/>
                    </a:lnB>
                    <a:solidFill>
                      <a:schemeClr val="accent4">
                        <a:lumMod val="20000"/>
                        <a:lumOff val="80000"/>
                      </a:schemeClr>
                    </a:solidFill>
                  </a:tcPr>
                </a:tc>
                <a:tc hMerge="1">
                  <a:txBody>
                    <a:bodyPr/>
                    <a:lstStyle/>
                    <a:p>
                      <a:endParaRPr lang="en-US" sz="1800" dirty="0">
                        <a:latin typeface="Arial" pitchFamily="34" charset="0"/>
                        <a:cs typeface="Arial" pitchFamily="34" charset="0"/>
                      </a:endParaRPr>
                    </a:p>
                  </a:txBody>
                  <a:tcPr/>
                </a:tc>
                <a:tc hMerge="1">
                  <a:txBody>
                    <a:bodyPr/>
                    <a:lstStyle/>
                    <a:p>
                      <a:endParaRPr lang="en-US" sz="1800" dirty="0">
                        <a:latin typeface="Arial" pitchFamily="34" charset="0"/>
                        <a:cs typeface="Arial" pitchFamily="34" charset="0"/>
                      </a:endParaRPr>
                    </a:p>
                  </a:txBody>
                  <a:tcPr/>
                </a:tc>
                <a:tc hMerge="1">
                  <a:txBody>
                    <a:bodyPr/>
                    <a:lstStyle/>
                    <a:p>
                      <a:endParaRPr lang="en-US" sz="1800" dirty="0">
                        <a:latin typeface="Arial" pitchFamily="34" charset="0"/>
                        <a:cs typeface="Arial" pitchFamily="34" charset="0"/>
                      </a:endParaRPr>
                    </a:p>
                  </a:txBody>
                  <a:tcPr/>
                </a:tc>
                <a:tc hMerge="1">
                  <a:txBody>
                    <a:bodyPr/>
                    <a:lstStyle/>
                    <a:p>
                      <a:endParaRPr lang="en-US" sz="1800" dirty="0">
                        <a:latin typeface="Arial" pitchFamily="34" charset="0"/>
                        <a:cs typeface="Arial" pitchFamily="34" charset="0"/>
                      </a:endParaRP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785998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7">
            <a:extLst>
              <a:ext uri="{FF2B5EF4-FFF2-40B4-BE49-F238E27FC236}">
                <a16:creationId xmlns:a16="http://schemas.microsoft.com/office/drawing/2014/main" id="{E6D5F4D6-EA49-45C6-936B-45AC4455D3E2}"/>
              </a:ext>
            </a:extLst>
          </p:cNvPr>
          <p:cNvGrpSpPr/>
          <p:nvPr/>
        </p:nvGrpSpPr>
        <p:grpSpPr>
          <a:xfrm>
            <a:off x="2241917" y="620035"/>
            <a:ext cx="7501022" cy="5000660"/>
            <a:chOff x="142812" y="1285860"/>
            <a:chExt cx="4333948" cy="5000660"/>
          </a:xfrm>
        </p:grpSpPr>
        <p:grpSp>
          <p:nvGrpSpPr>
            <p:cNvPr id="3" name="Group 48">
              <a:extLst>
                <a:ext uri="{FF2B5EF4-FFF2-40B4-BE49-F238E27FC236}">
                  <a16:creationId xmlns:a16="http://schemas.microsoft.com/office/drawing/2014/main" id="{6AFFF3AD-3F31-49F3-A143-D5F8F50231D6}"/>
                </a:ext>
              </a:extLst>
            </p:cNvPr>
            <p:cNvGrpSpPr/>
            <p:nvPr/>
          </p:nvGrpSpPr>
          <p:grpSpPr>
            <a:xfrm>
              <a:off x="142812" y="2000240"/>
              <a:ext cx="2071734" cy="4286280"/>
              <a:chOff x="142812" y="2000240"/>
              <a:chExt cx="2071734" cy="4286280"/>
            </a:xfrm>
          </p:grpSpPr>
          <p:sp>
            <p:nvSpPr>
              <p:cNvPr id="15" name="Rounded Rectangle 4">
                <a:extLst>
                  <a:ext uri="{FF2B5EF4-FFF2-40B4-BE49-F238E27FC236}">
                    <a16:creationId xmlns:a16="http://schemas.microsoft.com/office/drawing/2014/main" id="{50375759-B790-49F3-9DA9-D6535392C751}"/>
                  </a:ext>
                </a:extLst>
              </p:cNvPr>
              <p:cNvSpPr/>
              <p:nvPr/>
            </p:nvSpPr>
            <p:spPr>
              <a:xfrm>
                <a:off x="142812" y="2000240"/>
                <a:ext cx="2071734" cy="4286280"/>
              </a:xfrm>
              <a:prstGeom prst="roundRect">
                <a:avLst>
                  <a:gd name="adj" fmla="val 0"/>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47">
                <a:extLst>
                  <a:ext uri="{FF2B5EF4-FFF2-40B4-BE49-F238E27FC236}">
                    <a16:creationId xmlns:a16="http://schemas.microsoft.com/office/drawing/2014/main" id="{B5DF4BFB-EC7E-4F2D-B368-E280018A4CE4}"/>
                  </a:ext>
                </a:extLst>
              </p:cNvPr>
              <p:cNvGrpSpPr/>
              <p:nvPr/>
            </p:nvGrpSpPr>
            <p:grpSpPr>
              <a:xfrm>
                <a:off x="357094" y="2445677"/>
                <a:ext cx="1642162" cy="3724998"/>
                <a:chOff x="357094" y="2445677"/>
                <a:chExt cx="1642162" cy="3724998"/>
              </a:xfrm>
            </p:grpSpPr>
            <p:grpSp>
              <p:nvGrpSpPr>
                <p:cNvPr id="17" name="Group 9">
                  <a:extLst>
                    <a:ext uri="{FF2B5EF4-FFF2-40B4-BE49-F238E27FC236}">
                      <a16:creationId xmlns:a16="http://schemas.microsoft.com/office/drawing/2014/main" id="{4E747577-796E-45F9-BC9C-6128447224B1}"/>
                    </a:ext>
                  </a:extLst>
                </p:cNvPr>
                <p:cNvGrpSpPr/>
                <p:nvPr/>
              </p:nvGrpSpPr>
              <p:grpSpPr>
                <a:xfrm>
                  <a:off x="358102" y="2445677"/>
                  <a:ext cx="1641154" cy="3395408"/>
                  <a:chOff x="-2357486" y="2953587"/>
                  <a:chExt cx="1785934" cy="2093835"/>
                </a:xfrm>
              </p:grpSpPr>
              <p:sp>
                <p:nvSpPr>
                  <p:cNvPr id="20" name="Rounded Rectangle 5">
                    <a:extLst>
                      <a:ext uri="{FF2B5EF4-FFF2-40B4-BE49-F238E27FC236}">
                        <a16:creationId xmlns:a16="http://schemas.microsoft.com/office/drawing/2014/main" id="{BAC4C519-39A4-4945-B3FC-20DC37CF3286}"/>
                      </a:ext>
                    </a:extLst>
                  </p:cNvPr>
                  <p:cNvSpPr/>
                  <p:nvPr/>
                </p:nvSpPr>
                <p:spPr>
                  <a:xfrm>
                    <a:off x="-2357470" y="2953587"/>
                    <a:ext cx="1785918" cy="2093835"/>
                  </a:xfrm>
                  <a:prstGeom prst="roundRect">
                    <a:avLst>
                      <a:gd name="adj" fmla="val 6025"/>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Product 1</a:t>
                    </a:r>
                  </a:p>
                </p:txBody>
              </p:sp>
              <p:sp>
                <p:nvSpPr>
                  <p:cNvPr id="21" name="Rounded Rectangle 8">
                    <a:extLst>
                      <a:ext uri="{FF2B5EF4-FFF2-40B4-BE49-F238E27FC236}">
                        <a16:creationId xmlns:a16="http://schemas.microsoft.com/office/drawing/2014/main" id="{064CD9A1-4E7E-477B-B45D-C14BF0D08151}"/>
                      </a:ext>
                    </a:extLst>
                  </p:cNvPr>
                  <p:cNvSpPr/>
                  <p:nvPr/>
                </p:nvSpPr>
                <p:spPr>
                  <a:xfrm>
                    <a:off x="-2357486" y="3604023"/>
                    <a:ext cx="1785918" cy="1443399"/>
                  </a:xfrm>
                  <a:prstGeom prst="roundRect">
                    <a:avLst>
                      <a:gd name="adj" fmla="val 602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77800">
                      <a:buFont typeface="Arial" pitchFamily="34" charset="0"/>
                      <a:buChar char="•"/>
                    </a:pPr>
                    <a:endParaRPr lang="en-US" sz="1400" dirty="0">
                      <a:solidFill>
                        <a:schemeClr val="accent1">
                          <a:lumMod val="50000"/>
                        </a:schemeClr>
                      </a:solidFill>
                    </a:endParaRPr>
                  </a:p>
                  <a:p>
                    <a:pPr indent="177800">
                      <a:buFont typeface="Arial" pitchFamily="34" charset="0"/>
                      <a:buChar char="•"/>
                    </a:pPr>
                    <a:r>
                      <a:rPr lang="en-US" sz="1400" dirty="0">
                        <a:solidFill>
                          <a:schemeClr val="accent1">
                            <a:lumMod val="50000"/>
                          </a:schemeClr>
                        </a:solidFill>
                      </a:rPr>
                      <a:t>Feature 1</a:t>
                    </a:r>
                  </a:p>
                  <a:p>
                    <a:pPr indent="177800">
                      <a:buFont typeface="Arial" pitchFamily="34" charset="0"/>
                      <a:buChar char="•"/>
                    </a:pPr>
                    <a:r>
                      <a:rPr lang="en-US" sz="1400" dirty="0">
                        <a:solidFill>
                          <a:schemeClr val="accent1">
                            <a:lumMod val="50000"/>
                          </a:schemeClr>
                        </a:solidFill>
                      </a:rPr>
                      <a:t>Feature 2</a:t>
                    </a:r>
                  </a:p>
                  <a:p>
                    <a:pPr indent="177800">
                      <a:buFont typeface="Arial" pitchFamily="34" charset="0"/>
                      <a:buChar char="•"/>
                    </a:pPr>
                    <a:r>
                      <a:rPr lang="en-US" sz="1400" dirty="0">
                        <a:solidFill>
                          <a:schemeClr val="accent1">
                            <a:lumMod val="50000"/>
                          </a:schemeClr>
                        </a:solidFill>
                      </a:rPr>
                      <a:t>Feature 3</a:t>
                    </a:r>
                  </a:p>
                  <a:p>
                    <a:pPr indent="177800">
                      <a:buFont typeface="Arial" pitchFamily="34" charset="0"/>
                      <a:buChar char="•"/>
                    </a:pPr>
                    <a:r>
                      <a:rPr lang="en-US" sz="1400" dirty="0">
                        <a:solidFill>
                          <a:schemeClr val="accent1">
                            <a:lumMod val="50000"/>
                          </a:schemeClr>
                        </a:solidFill>
                      </a:rPr>
                      <a:t>Feature 4</a:t>
                    </a:r>
                  </a:p>
                  <a:p>
                    <a:pPr indent="177800">
                      <a:buFont typeface="Arial" pitchFamily="34" charset="0"/>
                      <a:buChar char="•"/>
                    </a:pPr>
                    <a:r>
                      <a:rPr lang="en-US" sz="1400" dirty="0">
                        <a:solidFill>
                          <a:schemeClr val="accent1">
                            <a:lumMod val="50000"/>
                          </a:schemeClr>
                        </a:solidFill>
                      </a:rPr>
                      <a:t>Feature 5</a:t>
                    </a:r>
                  </a:p>
                  <a:p>
                    <a:pPr indent="177800">
                      <a:buFont typeface="Arial" pitchFamily="34" charset="0"/>
                      <a:buChar char="•"/>
                    </a:pPr>
                    <a:r>
                      <a:rPr lang="en-US" sz="1400" dirty="0">
                        <a:solidFill>
                          <a:schemeClr val="accent1">
                            <a:lumMod val="50000"/>
                          </a:schemeClr>
                        </a:solidFill>
                      </a:rPr>
                      <a:t>Feature 6</a:t>
                    </a:r>
                  </a:p>
                  <a:p>
                    <a:pPr indent="177800">
                      <a:buFont typeface="Arial" pitchFamily="34" charset="0"/>
                      <a:buChar char="•"/>
                    </a:pPr>
                    <a:r>
                      <a:rPr lang="en-US" sz="1400" dirty="0">
                        <a:solidFill>
                          <a:schemeClr val="accent1">
                            <a:lumMod val="50000"/>
                          </a:schemeClr>
                        </a:solidFill>
                      </a:rPr>
                      <a:t>Feature 7</a:t>
                    </a:r>
                  </a:p>
                  <a:p>
                    <a:pPr indent="177800">
                      <a:buFont typeface="Arial" pitchFamily="34" charset="0"/>
                      <a:buChar char="•"/>
                    </a:pPr>
                    <a:r>
                      <a:rPr lang="en-US" sz="1400" dirty="0">
                        <a:solidFill>
                          <a:schemeClr val="accent1">
                            <a:lumMod val="50000"/>
                          </a:schemeClr>
                        </a:solidFill>
                      </a:rPr>
                      <a:t>Feature 8</a:t>
                    </a:r>
                  </a:p>
                </p:txBody>
              </p:sp>
              <p:sp>
                <p:nvSpPr>
                  <p:cNvPr id="22" name="Rounded Rectangle 7">
                    <a:extLst>
                      <a:ext uri="{FF2B5EF4-FFF2-40B4-BE49-F238E27FC236}">
                        <a16:creationId xmlns:a16="http://schemas.microsoft.com/office/drawing/2014/main" id="{387C6202-4D7F-443D-83CB-72AC55A7EE52}"/>
                      </a:ext>
                    </a:extLst>
                  </p:cNvPr>
                  <p:cNvSpPr/>
                  <p:nvPr/>
                </p:nvSpPr>
                <p:spPr>
                  <a:xfrm>
                    <a:off x="-2357470" y="3251595"/>
                    <a:ext cx="1785918" cy="484588"/>
                  </a:xfrm>
                  <a:prstGeom prst="roundRect">
                    <a:avLst>
                      <a:gd name="adj" fmla="val 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effectLst>
                          <a:outerShdw blurRad="38100" dist="38100" dir="2700000" algn="tl">
                            <a:srgbClr val="000000">
                              <a:alpha val="43137"/>
                            </a:srgbClr>
                          </a:outerShdw>
                        </a:effectLst>
                      </a:rPr>
                      <a:t>99.99</a:t>
                    </a:r>
                  </a:p>
                </p:txBody>
              </p:sp>
            </p:grpSp>
            <p:sp>
              <p:nvSpPr>
                <p:cNvPr id="18" name="Rounded Rectangle 10">
                  <a:extLst>
                    <a:ext uri="{FF2B5EF4-FFF2-40B4-BE49-F238E27FC236}">
                      <a16:creationId xmlns:a16="http://schemas.microsoft.com/office/drawing/2014/main" id="{2E7C7B6A-A973-4459-BD5D-D600ADC97F34}"/>
                    </a:ext>
                  </a:extLst>
                </p:cNvPr>
                <p:cNvSpPr/>
                <p:nvPr/>
              </p:nvSpPr>
              <p:spPr>
                <a:xfrm>
                  <a:off x="686328" y="5591448"/>
                  <a:ext cx="984701" cy="579227"/>
                </a:xfrm>
                <a:prstGeom prst="roundRect">
                  <a:avLst>
                    <a:gd name="adj" fmla="val 12603"/>
                  </a:avLst>
                </a:prstGeom>
                <a:gradFill>
                  <a:gsLst>
                    <a:gs pos="0">
                      <a:schemeClr val="accent5">
                        <a:lumMod val="50000"/>
                      </a:schemeClr>
                    </a:gs>
                    <a:gs pos="50000">
                      <a:schemeClr val="accent5">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Details</a:t>
                  </a:r>
                </a:p>
              </p:txBody>
            </p:sp>
            <p:sp>
              <p:nvSpPr>
                <p:cNvPr id="19" name="Rectangle 12">
                  <a:extLst>
                    <a:ext uri="{FF2B5EF4-FFF2-40B4-BE49-F238E27FC236}">
                      <a16:creationId xmlns:a16="http://schemas.microsoft.com/office/drawing/2014/main" id="{0F12D602-0594-47B5-BE90-45578F71A14F}"/>
                    </a:ext>
                  </a:extLst>
                </p:cNvPr>
                <p:cNvSpPr/>
                <p:nvPr/>
              </p:nvSpPr>
              <p:spPr>
                <a:xfrm>
                  <a:off x="357094" y="3000372"/>
                  <a:ext cx="238546" cy="369332"/>
                </a:xfrm>
                <a:prstGeom prst="rect">
                  <a:avLst/>
                </a:prstGeom>
              </p:spPr>
              <p:txBody>
                <a:bodyPr wrap="none">
                  <a:spAutoFit/>
                </a:bodyPr>
                <a:lstStyle/>
                <a:p>
                  <a:r>
                    <a:rPr lang="en-US" dirty="0">
                      <a:solidFill>
                        <a:schemeClr val="bg1"/>
                      </a:solidFill>
                    </a:rPr>
                    <a:t>$</a:t>
                  </a:r>
                </a:p>
              </p:txBody>
            </p:sp>
          </p:grpSp>
        </p:grpSp>
        <p:grpSp>
          <p:nvGrpSpPr>
            <p:cNvPr id="4" name="Group 50">
              <a:extLst>
                <a:ext uri="{FF2B5EF4-FFF2-40B4-BE49-F238E27FC236}">
                  <a16:creationId xmlns:a16="http://schemas.microsoft.com/office/drawing/2014/main" id="{42B79A0A-3505-42E2-A413-C35EAF721F6B}"/>
                </a:ext>
              </a:extLst>
            </p:cNvPr>
            <p:cNvGrpSpPr/>
            <p:nvPr/>
          </p:nvGrpSpPr>
          <p:grpSpPr>
            <a:xfrm>
              <a:off x="2405026" y="2000240"/>
              <a:ext cx="2071734" cy="4286280"/>
              <a:chOff x="2405026" y="2000240"/>
              <a:chExt cx="2071734" cy="4286280"/>
            </a:xfrm>
          </p:grpSpPr>
          <p:sp>
            <p:nvSpPr>
              <p:cNvPr id="7" name="Rounded Rectangle 17">
                <a:extLst>
                  <a:ext uri="{FF2B5EF4-FFF2-40B4-BE49-F238E27FC236}">
                    <a16:creationId xmlns:a16="http://schemas.microsoft.com/office/drawing/2014/main" id="{104823CD-375C-4EC4-A68B-1FCFE86C4BFA}"/>
                  </a:ext>
                </a:extLst>
              </p:cNvPr>
              <p:cNvSpPr/>
              <p:nvPr/>
            </p:nvSpPr>
            <p:spPr>
              <a:xfrm>
                <a:off x="2405026" y="2000240"/>
                <a:ext cx="2071734" cy="4286280"/>
              </a:xfrm>
              <a:prstGeom prst="roundRect">
                <a:avLst>
                  <a:gd name="adj" fmla="val 0"/>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49">
                <a:extLst>
                  <a:ext uri="{FF2B5EF4-FFF2-40B4-BE49-F238E27FC236}">
                    <a16:creationId xmlns:a16="http://schemas.microsoft.com/office/drawing/2014/main" id="{C3B447A7-FFC9-4CDE-879C-718732AD6096}"/>
                  </a:ext>
                </a:extLst>
              </p:cNvPr>
              <p:cNvGrpSpPr/>
              <p:nvPr/>
            </p:nvGrpSpPr>
            <p:grpSpPr>
              <a:xfrm>
                <a:off x="2619340" y="2445677"/>
                <a:ext cx="1642130" cy="3724998"/>
                <a:chOff x="2619340" y="2445677"/>
                <a:chExt cx="1642130" cy="3724998"/>
              </a:xfrm>
            </p:grpSpPr>
            <p:grpSp>
              <p:nvGrpSpPr>
                <p:cNvPr id="9" name="Group 18">
                  <a:extLst>
                    <a:ext uri="{FF2B5EF4-FFF2-40B4-BE49-F238E27FC236}">
                      <a16:creationId xmlns:a16="http://schemas.microsoft.com/office/drawing/2014/main" id="{4B69910B-4A50-43C8-8DC6-379918F81AD8}"/>
                    </a:ext>
                  </a:extLst>
                </p:cNvPr>
                <p:cNvGrpSpPr/>
                <p:nvPr/>
              </p:nvGrpSpPr>
              <p:grpSpPr>
                <a:xfrm>
                  <a:off x="2620316" y="2445677"/>
                  <a:ext cx="1641154" cy="3395408"/>
                  <a:chOff x="-2357486" y="2953587"/>
                  <a:chExt cx="1785934" cy="2093835"/>
                </a:xfrm>
              </p:grpSpPr>
              <p:sp>
                <p:nvSpPr>
                  <p:cNvPr id="12" name="Rounded Rectangle 20">
                    <a:extLst>
                      <a:ext uri="{FF2B5EF4-FFF2-40B4-BE49-F238E27FC236}">
                        <a16:creationId xmlns:a16="http://schemas.microsoft.com/office/drawing/2014/main" id="{DF836ECF-B4E0-481C-8AF1-932FF241F667}"/>
                      </a:ext>
                    </a:extLst>
                  </p:cNvPr>
                  <p:cNvSpPr/>
                  <p:nvPr/>
                </p:nvSpPr>
                <p:spPr>
                  <a:xfrm>
                    <a:off x="-2357470" y="2953587"/>
                    <a:ext cx="1785918" cy="2093835"/>
                  </a:xfrm>
                  <a:prstGeom prst="roundRect">
                    <a:avLst>
                      <a:gd name="adj" fmla="val 6025"/>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Product 2</a:t>
                    </a:r>
                  </a:p>
                </p:txBody>
              </p:sp>
              <p:sp>
                <p:nvSpPr>
                  <p:cNvPr id="13" name="Rounded Rectangle 21">
                    <a:extLst>
                      <a:ext uri="{FF2B5EF4-FFF2-40B4-BE49-F238E27FC236}">
                        <a16:creationId xmlns:a16="http://schemas.microsoft.com/office/drawing/2014/main" id="{D6E3B74E-09A7-43C3-9A0F-4C7145200E6F}"/>
                      </a:ext>
                    </a:extLst>
                  </p:cNvPr>
                  <p:cNvSpPr/>
                  <p:nvPr/>
                </p:nvSpPr>
                <p:spPr>
                  <a:xfrm>
                    <a:off x="-2357486" y="3604023"/>
                    <a:ext cx="1785918" cy="1443399"/>
                  </a:xfrm>
                  <a:prstGeom prst="roundRect">
                    <a:avLst>
                      <a:gd name="adj" fmla="val 602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77800">
                      <a:buFont typeface="Arial" pitchFamily="34" charset="0"/>
                      <a:buChar char="•"/>
                    </a:pPr>
                    <a:endParaRPr lang="en-US" sz="1400" dirty="0">
                      <a:solidFill>
                        <a:schemeClr val="accent1">
                          <a:lumMod val="50000"/>
                        </a:schemeClr>
                      </a:solidFill>
                    </a:endParaRPr>
                  </a:p>
                  <a:p>
                    <a:pPr indent="177800">
                      <a:buFont typeface="Arial" pitchFamily="34" charset="0"/>
                      <a:buChar char="•"/>
                    </a:pPr>
                    <a:r>
                      <a:rPr lang="en-US" sz="1400" dirty="0">
                        <a:solidFill>
                          <a:schemeClr val="accent1">
                            <a:lumMod val="50000"/>
                          </a:schemeClr>
                        </a:solidFill>
                      </a:rPr>
                      <a:t>Feature 1</a:t>
                    </a:r>
                  </a:p>
                  <a:p>
                    <a:pPr indent="177800">
                      <a:buFont typeface="Arial" pitchFamily="34" charset="0"/>
                      <a:buChar char="•"/>
                    </a:pPr>
                    <a:r>
                      <a:rPr lang="en-US" sz="1400" dirty="0">
                        <a:solidFill>
                          <a:schemeClr val="accent1">
                            <a:lumMod val="50000"/>
                          </a:schemeClr>
                        </a:solidFill>
                      </a:rPr>
                      <a:t>Feature 2</a:t>
                    </a:r>
                  </a:p>
                  <a:p>
                    <a:pPr indent="177800">
                      <a:buFont typeface="Arial" pitchFamily="34" charset="0"/>
                      <a:buChar char="•"/>
                    </a:pPr>
                    <a:r>
                      <a:rPr lang="en-US" sz="1400" dirty="0">
                        <a:solidFill>
                          <a:schemeClr val="accent1">
                            <a:lumMod val="50000"/>
                          </a:schemeClr>
                        </a:solidFill>
                      </a:rPr>
                      <a:t>Feature 3</a:t>
                    </a:r>
                  </a:p>
                  <a:p>
                    <a:pPr indent="177800">
                      <a:buFont typeface="Arial" pitchFamily="34" charset="0"/>
                      <a:buChar char="•"/>
                    </a:pPr>
                    <a:r>
                      <a:rPr lang="en-US" sz="1400" dirty="0">
                        <a:solidFill>
                          <a:schemeClr val="accent1">
                            <a:lumMod val="50000"/>
                          </a:schemeClr>
                        </a:solidFill>
                      </a:rPr>
                      <a:t>Feature 4</a:t>
                    </a:r>
                  </a:p>
                  <a:p>
                    <a:pPr indent="177800">
                      <a:buFont typeface="Arial" pitchFamily="34" charset="0"/>
                      <a:buChar char="•"/>
                    </a:pPr>
                    <a:r>
                      <a:rPr lang="en-US" sz="1400" dirty="0">
                        <a:solidFill>
                          <a:schemeClr val="accent1">
                            <a:lumMod val="50000"/>
                          </a:schemeClr>
                        </a:solidFill>
                      </a:rPr>
                      <a:t>Feature 5</a:t>
                    </a:r>
                  </a:p>
                  <a:p>
                    <a:pPr indent="177800">
                      <a:buFont typeface="Arial" pitchFamily="34" charset="0"/>
                      <a:buChar char="•"/>
                    </a:pPr>
                    <a:r>
                      <a:rPr lang="en-US" sz="1400" dirty="0">
                        <a:solidFill>
                          <a:schemeClr val="accent1">
                            <a:lumMod val="50000"/>
                          </a:schemeClr>
                        </a:solidFill>
                      </a:rPr>
                      <a:t>Feature 6</a:t>
                    </a:r>
                  </a:p>
                  <a:p>
                    <a:pPr indent="177800">
                      <a:buFont typeface="Arial" pitchFamily="34" charset="0"/>
                      <a:buChar char="•"/>
                    </a:pPr>
                    <a:r>
                      <a:rPr lang="en-US" sz="1400" dirty="0">
                        <a:solidFill>
                          <a:schemeClr val="accent1">
                            <a:lumMod val="50000"/>
                          </a:schemeClr>
                        </a:solidFill>
                      </a:rPr>
                      <a:t>Feature 7</a:t>
                    </a:r>
                  </a:p>
                  <a:p>
                    <a:pPr indent="177800">
                      <a:buFont typeface="Arial" pitchFamily="34" charset="0"/>
                      <a:buChar char="•"/>
                    </a:pPr>
                    <a:r>
                      <a:rPr lang="en-US" sz="1400" dirty="0">
                        <a:solidFill>
                          <a:schemeClr val="accent1">
                            <a:lumMod val="50000"/>
                          </a:schemeClr>
                        </a:solidFill>
                      </a:rPr>
                      <a:t>Feature 8</a:t>
                    </a:r>
                  </a:p>
                </p:txBody>
              </p:sp>
              <p:sp>
                <p:nvSpPr>
                  <p:cNvPr id="14" name="Rounded Rectangle 22">
                    <a:extLst>
                      <a:ext uri="{FF2B5EF4-FFF2-40B4-BE49-F238E27FC236}">
                        <a16:creationId xmlns:a16="http://schemas.microsoft.com/office/drawing/2014/main" id="{D13DC710-EAC2-4E3D-B2A5-66EE1E319B89}"/>
                      </a:ext>
                    </a:extLst>
                  </p:cNvPr>
                  <p:cNvSpPr/>
                  <p:nvPr/>
                </p:nvSpPr>
                <p:spPr>
                  <a:xfrm>
                    <a:off x="-2357470" y="3251595"/>
                    <a:ext cx="1785918" cy="484588"/>
                  </a:xfrm>
                  <a:prstGeom prst="roundRect">
                    <a:avLst>
                      <a:gd name="adj" fmla="val 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effectLst>
                          <a:outerShdw blurRad="38100" dist="38100" dir="2700000" algn="tl">
                            <a:srgbClr val="000000">
                              <a:alpha val="43137"/>
                            </a:srgbClr>
                          </a:outerShdw>
                        </a:effectLst>
                      </a:rPr>
                      <a:t>109.99</a:t>
                    </a:r>
                  </a:p>
                </p:txBody>
              </p:sp>
            </p:grpSp>
            <p:sp>
              <p:nvSpPr>
                <p:cNvPr id="10" name="Rounded Rectangle 19">
                  <a:extLst>
                    <a:ext uri="{FF2B5EF4-FFF2-40B4-BE49-F238E27FC236}">
                      <a16:creationId xmlns:a16="http://schemas.microsoft.com/office/drawing/2014/main" id="{8E130D59-24E1-4E31-B4CE-4F93DD75B999}"/>
                    </a:ext>
                  </a:extLst>
                </p:cNvPr>
                <p:cNvSpPr/>
                <p:nvPr/>
              </p:nvSpPr>
              <p:spPr>
                <a:xfrm>
                  <a:off x="2948542" y="5591448"/>
                  <a:ext cx="984701" cy="579227"/>
                </a:xfrm>
                <a:prstGeom prst="roundRect">
                  <a:avLst>
                    <a:gd name="adj" fmla="val 12603"/>
                  </a:avLst>
                </a:prstGeom>
                <a:gradFill>
                  <a:gsLst>
                    <a:gs pos="0">
                      <a:schemeClr val="accent6">
                        <a:lumMod val="50000"/>
                      </a:schemeClr>
                    </a:gs>
                    <a:gs pos="50000">
                      <a:schemeClr val="accent6">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Details</a:t>
                  </a:r>
                </a:p>
              </p:txBody>
            </p:sp>
            <p:sp>
              <p:nvSpPr>
                <p:cNvPr id="11" name="Rectangle 16">
                  <a:extLst>
                    <a:ext uri="{FF2B5EF4-FFF2-40B4-BE49-F238E27FC236}">
                      <a16:creationId xmlns:a16="http://schemas.microsoft.com/office/drawing/2014/main" id="{4AFF48A7-1BD9-4C14-A0C5-1DDD93B3326F}"/>
                    </a:ext>
                  </a:extLst>
                </p:cNvPr>
                <p:cNvSpPr/>
                <p:nvPr/>
              </p:nvSpPr>
              <p:spPr>
                <a:xfrm>
                  <a:off x="2619340" y="3000372"/>
                  <a:ext cx="238546" cy="369332"/>
                </a:xfrm>
                <a:prstGeom prst="rect">
                  <a:avLst/>
                </a:prstGeom>
              </p:spPr>
              <p:txBody>
                <a:bodyPr wrap="none">
                  <a:spAutoFit/>
                </a:bodyPr>
                <a:lstStyle/>
                <a:p>
                  <a:r>
                    <a:rPr lang="en-US" dirty="0">
                      <a:solidFill>
                        <a:schemeClr val="bg1"/>
                      </a:solidFill>
                    </a:rPr>
                    <a:t>$</a:t>
                  </a:r>
                </a:p>
              </p:txBody>
            </p:sp>
          </p:grpSp>
        </p:grpSp>
        <p:sp>
          <p:nvSpPr>
            <p:cNvPr id="5" name="Freeform 43">
              <a:extLst>
                <a:ext uri="{FF2B5EF4-FFF2-40B4-BE49-F238E27FC236}">
                  <a16:creationId xmlns:a16="http://schemas.microsoft.com/office/drawing/2014/main" id="{6D4AED7C-CA13-4D76-A96D-331A4DEA4951}"/>
                </a:ext>
              </a:extLst>
            </p:cNvPr>
            <p:cNvSpPr/>
            <p:nvPr/>
          </p:nvSpPr>
          <p:spPr>
            <a:xfrm>
              <a:off x="249985" y="1285860"/>
              <a:ext cx="1857388" cy="642942"/>
            </a:xfrm>
            <a:custGeom>
              <a:avLst/>
              <a:gdLst>
                <a:gd name="connsiteX0" fmla="*/ 0 w 1857388"/>
                <a:gd name="connsiteY0" fmla="*/ 0 h 714380"/>
                <a:gd name="connsiteX1" fmla="*/ 1857388 w 1857388"/>
                <a:gd name="connsiteY1" fmla="*/ 0 h 714380"/>
                <a:gd name="connsiteX2" fmla="*/ 1857388 w 1857388"/>
                <a:gd name="connsiteY2" fmla="*/ 464183 h 714380"/>
                <a:gd name="connsiteX3" fmla="*/ 1107289 w 1857388"/>
                <a:gd name="connsiteY3" fmla="*/ 464183 h 714380"/>
                <a:gd name="connsiteX4" fmla="*/ 1107289 w 1857388"/>
                <a:gd name="connsiteY4" fmla="*/ 535785 h 714380"/>
                <a:gd name="connsiteX5" fmla="*/ 1107289 w 1857388"/>
                <a:gd name="connsiteY5" fmla="*/ 535785 h 714380"/>
                <a:gd name="connsiteX6" fmla="*/ 928694 w 1857388"/>
                <a:gd name="connsiteY6" fmla="*/ 714380 h 714380"/>
                <a:gd name="connsiteX7" fmla="*/ 750099 w 1857388"/>
                <a:gd name="connsiteY7" fmla="*/ 535785 h 714380"/>
                <a:gd name="connsiteX8" fmla="*/ 750099 w 1857388"/>
                <a:gd name="connsiteY8" fmla="*/ 535785 h 714380"/>
                <a:gd name="connsiteX9" fmla="*/ 750099 w 1857388"/>
                <a:gd name="connsiteY9" fmla="*/ 464183 h 714380"/>
                <a:gd name="connsiteX10" fmla="*/ 0 w 1857388"/>
                <a:gd name="connsiteY10" fmla="*/ 464183 h 714380"/>
                <a:gd name="connsiteX11" fmla="*/ 0 w 1857388"/>
                <a:gd name="connsiteY11" fmla="*/ 0 h 714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57388" h="71438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Ideal for XX</a:t>
              </a:r>
            </a:p>
          </p:txBody>
        </p:sp>
        <p:sp>
          <p:nvSpPr>
            <p:cNvPr id="6" name="Freeform 44">
              <a:extLst>
                <a:ext uri="{FF2B5EF4-FFF2-40B4-BE49-F238E27FC236}">
                  <a16:creationId xmlns:a16="http://schemas.microsoft.com/office/drawing/2014/main" id="{41907E26-D63C-47BE-9605-60E7B27C26A0}"/>
                </a:ext>
              </a:extLst>
            </p:cNvPr>
            <p:cNvSpPr/>
            <p:nvPr/>
          </p:nvSpPr>
          <p:spPr>
            <a:xfrm>
              <a:off x="2512199" y="1285860"/>
              <a:ext cx="1857388" cy="642942"/>
            </a:xfrm>
            <a:custGeom>
              <a:avLst/>
              <a:gdLst>
                <a:gd name="connsiteX0" fmla="*/ 0 w 1857388"/>
                <a:gd name="connsiteY0" fmla="*/ 0 h 714380"/>
                <a:gd name="connsiteX1" fmla="*/ 1857388 w 1857388"/>
                <a:gd name="connsiteY1" fmla="*/ 0 h 714380"/>
                <a:gd name="connsiteX2" fmla="*/ 1857388 w 1857388"/>
                <a:gd name="connsiteY2" fmla="*/ 464183 h 714380"/>
                <a:gd name="connsiteX3" fmla="*/ 1107289 w 1857388"/>
                <a:gd name="connsiteY3" fmla="*/ 464183 h 714380"/>
                <a:gd name="connsiteX4" fmla="*/ 1107289 w 1857388"/>
                <a:gd name="connsiteY4" fmla="*/ 535785 h 714380"/>
                <a:gd name="connsiteX5" fmla="*/ 1107289 w 1857388"/>
                <a:gd name="connsiteY5" fmla="*/ 535785 h 714380"/>
                <a:gd name="connsiteX6" fmla="*/ 928694 w 1857388"/>
                <a:gd name="connsiteY6" fmla="*/ 714380 h 714380"/>
                <a:gd name="connsiteX7" fmla="*/ 750099 w 1857388"/>
                <a:gd name="connsiteY7" fmla="*/ 535785 h 714380"/>
                <a:gd name="connsiteX8" fmla="*/ 750099 w 1857388"/>
                <a:gd name="connsiteY8" fmla="*/ 535785 h 714380"/>
                <a:gd name="connsiteX9" fmla="*/ 750099 w 1857388"/>
                <a:gd name="connsiteY9" fmla="*/ 464183 h 714380"/>
                <a:gd name="connsiteX10" fmla="*/ 0 w 1857388"/>
                <a:gd name="connsiteY10" fmla="*/ 464183 h 714380"/>
                <a:gd name="connsiteX11" fmla="*/ 0 w 1857388"/>
                <a:gd name="connsiteY11" fmla="*/ 0 h 714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57388" h="71438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Ideal for XX</a:t>
              </a:r>
            </a:p>
          </p:txBody>
        </p:sp>
      </p:grpSp>
    </p:spTree>
    <p:extLst>
      <p:ext uri="{BB962C8B-B14F-4D97-AF65-F5344CB8AC3E}">
        <p14:creationId xmlns:p14="http://schemas.microsoft.com/office/powerpoint/2010/main" val="2836468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7">
            <a:extLst>
              <a:ext uri="{FF2B5EF4-FFF2-40B4-BE49-F238E27FC236}">
                <a16:creationId xmlns:a16="http://schemas.microsoft.com/office/drawing/2014/main" id="{CF5FE000-F019-4E9B-B22F-AA4502C4093B}"/>
              </a:ext>
            </a:extLst>
          </p:cNvPr>
          <p:cNvGrpSpPr/>
          <p:nvPr/>
        </p:nvGrpSpPr>
        <p:grpSpPr>
          <a:xfrm>
            <a:off x="1937512" y="1813809"/>
            <a:ext cx="2612210" cy="4286280"/>
            <a:chOff x="142812" y="2000240"/>
            <a:chExt cx="2071734" cy="4286280"/>
          </a:xfrm>
        </p:grpSpPr>
        <p:sp>
          <p:nvSpPr>
            <p:cNvPr id="3" name="Rounded Rectangle 78">
              <a:extLst>
                <a:ext uri="{FF2B5EF4-FFF2-40B4-BE49-F238E27FC236}">
                  <a16:creationId xmlns:a16="http://schemas.microsoft.com/office/drawing/2014/main" id="{0862829D-0EEB-46E5-A2EF-85E6BAB11652}"/>
                </a:ext>
              </a:extLst>
            </p:cNvPr>
            <p:cNvSpPr/>
            <p:nvPr/>
          </p:nvSpPr>
          <p:spPr>
            <a:xfrm>
              <a:off x="142812" y="2000240"/>
              <a:ext cx="2071734" cy="4286280"/>
            </a:xfrm>
            <a:prstGeom prst="roundRect">
              <a:avLst>
                <a:gd name="adj" fmla="val 0"/>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47">
              <a:extLst>
                <a:ext uri="{FF2B5EF4-FFF2-40B4-BE49-F238E27FC236}">
                  <a16:creationId xmlns:a16="http://schemas.microsoft.com/office/drawing/2014/main" id="{004770ED-4410-4575-9D13-11C3740FF629}"/>
                </a:ext>
              </a:extLst>
            </p:cNvPr>
            <p:cNvGrpSpPr/>
            <p:nvPr/>
          </p:nvGrpSpPr>
          <p:grpSpPr>
            <a:xfrm>
              <a:off x="357094" y="2445677"/>
              <a:ext cx="1642162" cy="3724998"/>
              <a:chOff x="357094" y="2445677"/>
              <a:chExt cx="1642162" cy="3724998"/>
            </a:xfrm>
          </p:grpSpPr>
          <p:grpSp>
            <p:nvGrpSpPr>
              <p:cNvPr id="5" name="Group 9">
                <a:extLst>
                  <a:ext uri="{FF2B5EF4-FFF2-40B4-BE49-F238E27FC236}">
                    <a16:creationId xmlns:a16="http://schemas.microsoft.com/office/drawing/2014/main" id="{849C26BE-1100-4730-87F3-1319A9EAACBD}"/>
                  </a:ext>
                </a:extLst>
              </p:cNvPr>
              <p:cNvGrpSpPr/>
              <p:nvPr/>
            </p:nvGrpSpPr>
            <p:grpSpPr>
              <a:xfrm>
                <a:off x="358102" y="2445677"/>
                <a:ext cx="1641154" cy="3395408"/>
                <a:chOff x="-2357486" y="2953587"/>
                <a:chExt cx="1785934" cy="2093835"/>
              </a:xfrm>
            </p:grpSpPr>
            <p:sp>
              <p:nvSpPr>
                <p:cNvPr id="8" name="Rounded Rectangle 5">
                  <a:extLst>
                    <a:ext uri="{FF2B5EF4-FFF2-40B4-BE49-F238E27FC236}">
                      <a16:creationId xmlns:a16="http://schemas.microsoft.com/office/drawing/2014/main" id="{D39BDD14-4A6E-4EE5-BDDB-75243B64E372}"/>
                    </a:ext>
                  </a:extLst>
                </p:cNvPr>
                <p:cNvSpPr/>
                <p:nvPr/>
              </p:nvSpPr>
              <p:spPr>
                <a:xfrm>
                  <a:off x="-2357470" y="2953587"/>
                  <a:ext cx="1785918" cy="2093835"/>
                </a:xfrm>
                <a:prstGeom prst="roundRect">
                  <a:avLst>
                    <a:gd name="adj" fmla="val 6025"/>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Product 1</a:t>
                  </a:r>
                </a:p>
              </p:txBody>
            </p:sp>
            <p:sp>
              <p:nvSpPr>
                <p:cNvPr id="9" name="Rounded Rectangle 84">
                  <a:extLst>
                    <a:ext uri="{FF2B5EF4-FFF2-40B4-BE49-F238E27FC236}">
                      <a16:creationId xmlns:a16="http://schemas.microsoft.com/office/drawing/2014/main" id="{03712CB9-D6AB-4457-B3EA-A213CBAD9867}"/>
                    </a:ext>
                  </a:extLst>
                </p:cNvPr>
                <p:cNvSpPr/>
                <p:nvPr/>
              </p:nvSpPr>
              <p:spPr>
                <a:xfrm>
                  <a:off x="-2357486" y="3604023"/>
                  <a:ext cx="1785918" cy="1443399"/>
                </a:xfrm>
                <a:prstGeom prst="roundRect">
                  <a:avLst>
                    <a:gd name="adj" fmla="val 602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77800">
                    <a:buFont typeface="Arial" pitchFamily="34" charset="0"/>
                    <a:buChar char="•"/>
                  </a:pPr>
                  <a:endParaRPr lang="en-US" sz="1400" dirty="0">
                    <a:solidFill>
                      <a:schemeClr val="accent1">
                        <a:lumMod val="50000"/>
                      </a:schemeClr>
                    </a:solidFill>
                  </a:endParaRPr>
                </a:p>
                <a:p>
                  <a:pPr indent="177800">
                    <a:buFont typeface="Arial" pitchFamily="34" charset="0"/>
                    <a:buChar char="•"/>
                  </a:pPr>
                  <a:r>
                    <a:rPr lang="en-US" sz="1400" dirty="0">
                      <a:solidFill>
                        <a:schemeClr val="accent1">
                          <a:lumMod val="50000"/>
                        </a:schemeClr>
                      </a:solidFill>
                    </a:rPr>
                    <a:t>Feature 1</a:t>
                  </a:r>
                </a:p>
                <a:p>
                  <a:pPr indent="177800">
                    <a:buFont typeface="Arial" pitchFamily="34" charset="0"/>
                    <a:buChar char="•"/>
                  </a:pPr>
                  <a:r>
                    <a:rPr lang="en-US" sz="1400" dirty="0">
                      <a:solidFill>
                        <a:schemeClr val="accent1">
                          <a:lumMod val="50000"/>
                        </a:schemeClr>
                      </a:solidFill>
                    </a:rPr>
                    <a:t>Feature 2</a:t>
                  </a:r>
                </a:p>
                <a:p>
                  <a:pPr indent="177800">
                    <a:buFont typeface="Arial" pitchFamily="34" charset="0"/>
                    <a:buChar char="•"/>
                  </a:pPr>
                  <a:r>
                    <a:rPr lang="en-US" sz="1400" dirty="0">
                      <a:solidFill>
                        <a:schemeClr val="accent1">
                          <a:lumMod val="50000"/>
                        </a:schemeClr>
                      </a:solidFill>
                    </a:rPr>
                    <a:t>Feature 3</a:t>
                  </a:r>
                </a:p>
                <a:p>
                  <a:pPr indent="177800">
                    <a:buFont typeface="Arial" pitchFamily="34" charset="0"/>
                    <a:buChar char="•"/>
                  </a:pPr>
                  <a:r>
                    <a:rPr lang="en-US" sz="1400" dirty="0">
                      <a:solidFill>
                        <a:schemeClr val="accent1">
                          <a:lumMod val="50000"/>
                        </a:schemeClr>
                      </a:solidFill>
                    </a:rPr>
                    <a:t>Feature 4</a:t>
                  </a:r>
                </a:p>
                <a:p>
                  <a:pPr indent="177800">
                    <a:buFont typeface="Arial" pitchFamily="34" charset="0"/>
                    <a:buChar char="•"/>
                  </a:pPr>
                  <a:r>
                    <a:rPr lang="en-US" sz="1400" dirty="0">
                      <a:solidFill>
                        <a:schemeClr val="accent1">
                          <a:lumMod val="50000"/>
                        </a:schemeClr>
                      </a:solidFill>
                    </a:rPr>
                    <a:t>Feature 5</a:t>
                  </a:r>
                </a:p>
                <a:p>
                  <a:pPr indent="177800">
                    <a:buFont typeface="Arial" pitchFamily="34" charset="0"/>
                    <a:buChar char="•"/>
                  </a:pPr>
                  <a:r>
                    <a:rPr lang="en-US" sz="1400" dirty="0">
                      <a:solidFill>
                        <a:schemeClr val="accent1">
                          <a:lumMod val="50000"/>
                        </a:schemeClr>
                      </a:solidFill>
                    </a:rPr>
                    <a:t>Feature 6</a:t>
                  </a:r>
                </a:p>
                <a:p>
                  <a:pPr indent="177800">
                    <a:buFont typeface="Arial" pitchFamily="34" charset="0"/>
                    <a:buChar char="•"/>
                  </a:pPr>
                  <a:r>
                    <a:rPr lang="en-US" sz="1400" dirty="0">
                      <a:solidFill>
                        <a:schemeClr val="accent1">
                          <a:lumMod val="50000"/>
                        </a:schemeClr>
                      </a:solidFill>
                    </a:rPr>
                    <a:t>Feature 7</a:t>
                  </a:r>
                </a:p>
                <a:p>
                  <a:pPr indent="177800">
                    <a:buFont typeface="Arial" pitchFamily="34" charset="0"/>
                    <a:buChar char="•"/>
                  </a:pPr>
                  <a:r>
                    <a:rPr lang="en-US" sz="1400" dirty="0">
                      <a:solidFill>
                        <a:schemeClr val="accent1">
                          <a:lumMod val="50000"/>
                        </a:schemeClr>
                      </a:solidFill>
                    </a:rPr>
                    <a:t>Feature 8</a:t>
                  </a:r>
                </a:p>
              </p:txBody>
            </p:sp>
            <p:sp>
              <p:nvSpPr>
                <p:cNvPr id="10" name="Rounded Rectangle 85">
                  <a:extLst>
                    <a:ext uri="{FF2B5EF4-FFF2-40B4-BE49-F238E27FC236}">
                      <a16:creationId xmlns:a16="http://schemas.microsoft.com/office/drawing/2014/main" id="{92612E44-A229-468E-A38B-1217CCA97C1E}"/>
                    </a:ext>
                  </a:extLst>
                </p:cNvPr>
                <p:cNvSpPr/>
                <p:nvPr/>
              </p:nvSpPr>
              <p:spPr>
                <a:xfrm>
                  <a:off x="-2357470" y="3251595"/>
                  <a:ext cx="1785918" cy="484588"/>
                </a:xfrm>
                <a:prstGeom prst="roundRect">
                  <a:avLst>
                    <a:gd name="adj" fmla="val 0"/>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effectLst>
                        <a:outerShdw blurRad="38100" dist="38100" dir="2700000" algn="tl">
                          <a:srgbClr val="000000">
                            <a:alpha val="43137"/>
                          </a:srgbClr>
                        </a:outerShdw>
                      </a:effectLst>
                    </a:rPr>
                    <a:t>99.99</a:t>
                  </a:r>
                </a:p>
              </p:txBody>
            </p:sp>
          </p:grpSp>
          <p:sp>
            <p:nvSpPr>
              <p:cNvPr id="6" name="Rounded Rectangle 81">
                <a:extLst>
                  <a:ext uri="{FF2B5EF4-FFF2-40B4-BE49-F238E27FC236}">
                    <a16:creationId xmlns:a16="http://schemas.microsoft.com/office/drawing/2014/main" id="{1151ED2D-015F-42FA-A57F-92B1720A53DD}"/>
                  </a:ext>
                </a:extLst>
              </p:cNvPr>
              <p:cNvSpPr/>
              <p:nvPr/>
            </p:nvSpPr>
            <p:spPr>
              <a:xfrm>
                <a:off x="686328" y="5591448"/>
                <a:ext cx="984701" cy="579227"/>
              </a:xfrm>
              <a:prstGeom prst="roundRect">
                <a:avLst>
                  <a:gd name="adj" fmla="val 12603"/>
                </a:avLst>
              </a:prstGeom>
              <a:gradFill>
                <a:gsLst>
                  <a:gs pos="0">
                    <a:schemeClr val="accent5">
                      <a:lumMod val="50000"/>
                    </a:schemeClr>
                  </a:gs>
                  <a:gs pos="50000">
                    <a:schemeClr val="accent5">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Details</a:t>
                </a:r>
              </a:p>
            </p:txBody>
          </p:sp>
          <p:sp>
            <p:nvSpPr>
              <p:cNvPr id="7" name="Rectangle 82">
                <a:extLst>
                  <a:ext uri="{FF2B5EF4-FFF2-40B4-BE49-F238E27FC236}">
                    <a16:creationId xmlns:a16="http://schemas.microsoft.com/office/drawing/2014/main" id="{A241B7DA-F259-4DBD-B01C-2C50E6CD3748}"/>
                  </a:ext>
                </a:extLst>
              </p:cNvPr>
              <p:cNvSpPr/>
              <p:nvPr/>
            </p:nvSpPr>
            <p:spPr>
              <a:xfrm>
                <a:off x="357094" y="3000372"/>
                <a:ext cx="238546" cy="369332"/>
              </a:xfrm>
              <a:prstGeom prst="rect">
                <a:avLst/>
              </a:prstGeom>
            </p:spPr>
            <p:txBody>
              <a:bodyPr wrap="none">
                <a:spAutoFit/>
              </a:bodyPr>
              <a:lstStyle/>
              <a:p>
                <a:r>
                  <a:rPr lang="en-US" dirty="0">
                    <a:solidFill>
                      <a:schemeClr val="bg1"/>
                    </a:solidFill>
                  </a:rPr>
                  <a:t>$</a:t>
                </a:r>
              </a:p>
            </p:txBody>
          </p:sp>
        </p:grpSp>
      </p:grpSp>
      <p:grpSp>
        <p:nvGrpSpPr>
          <p:cNvPr id="11" name="Group 86">
            <a:extLst>
              <a:ext uri="{FF2B5EF4-FFF2-40B4-BE49-F238E27FC236}">
                <a16:creationId xmlns:a16="http://schemas.microsoft.com/office/drawing/2014/main" id="{54CD3F8A-90FC-44D2-86D0-241DD7856DB5}"/>
              </a:ext>
            </a:extLst>
          </p:cNvPr>
          <p:cNvGrpSpPr/>
          <p:nvPr/>
        </p:nvGrpSpPr>
        <p:grpSpPr>
          <a:xfrm>
            <a:off x="4789895" y="1813809"/>
            <a:ext cx="2612210" cy="4286280"/>
            <a:chOff x="2405026" y="2000240"/>
            <a:chExt cx="2071734" cy="4286280"/>
          </a:xfrm>
        </p:grpSpPr>
        <p:sp>
          <p:nvSpPr>
            <p:cNvPr id="12" name="Rounded Rectangle 87">
              <a:extLst>
                <a:ext uri="{FF2B5EF4-FFF2-40B4-BE49-F238E27FC236}">
                  <a16:creationId xmlns:a16="http://schemas.microsoft.com/office/drawing/2014/main" id="{2115A154-227D-4C4D-8ACB-5C6E3CE45604}"/>
                </a:ext>
              </a:extLst>
            </p:cNvPr>
            <p:cNvSpPr/>
            <p:nvPr/>
          </p:nvSpPr>
          <p:spPr>
            <a:xfrm>
              <a:off x="2405026" y="2000240"/>
              <a:ext cx="2071734" cy="4286280"/>
            </a:xfrm>
            <a:prstGeom prst="roundRect">
              <a:avLst>
                <a:gd name="adj" fmla="val 0"/>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49">
              <a:extLst>
                <a:ext uri="{FF2B5EF4-FFF2-40B4-BE49-F238E27FC236}">
                  <a16:creationId xmlns:a16="http://schemas.microsoft.com/office/drawing/2014/main" id="{9CDC3D25-0AF7-4699-A4A9-7B9C0F4E8A9E}"/>
                </a:ext>
              </a:extLst>
            </p:cNvPr>
            <p:cNvGrpSpPr/>
            <p:nvPr/>
          </p:nvGrpSpPr>
          <p:grpSpPr>
            <a:xfrm>
              <a:off x="2619340" y="2445677"/>
              <a:ext cx="1642130" cy="3724998"/>
              <a:chOff x="2619340" y="2445677"/>
              <a:chExt cx="1642130" cy="3724998"/>
            </a:xfrm>
          </p:grpSpPr>
          <p:grpSp>
            <p:nvGrpSpPr>
              <p:cNvPr id="14" name="Group 18">
                <a:extLst>
                  <a:ext uri="{FF2B5EF4-FFF2-40B4-BE49-F238E27FC236}">
                    <a16:creationId xmlns:a16="http://schemas.microsoft.com/office/drawing/2014/main" id="{B2BCBBF4-A40A-41FB-8E55-1410AF29754B}"/>
                  </a:ext>
                </a:extLst>
              </p:cNvPr>
              <p:cNvGrpSpPr/>
              <p:nvPr/>
            </p:nvGrpSpPr>
            <p:grpSpPr>
              <a:xfrm>
                <a:off x="2620316" y="2445677"/>
                <a:ext cx="1641154" cy="3395408"/>
                <a:chOff x="-2357486" y="2953587"/>
                <a:chExt cx="1785934" cy="2093835"/>
              </a:xfrm>
            </p:grpSpPr>
            <p:sp>
              <p:nvSpPr>
                <p:cNvPr id="17" name="Rounded Rectangle 92">
                  <a:extLst>
                    <a:ext uri="{FF2B5EF4-FFF2-40B4-BE49-F238E27FC236}">
                      <a16:creationId xmlns:a16="http://schemas.microsoft.com/office/drawing/2014/main" id="{D104B3AD-B1D7-4465-A36D-DC96A8B97705}"/>
                    </a:ext>
                  </a:extLst>
                </p:cNvPr>
                <p:cNvSpPr/>
                <p:nvPr/>
              </p:nvSpPr>
              <p:spPr>
                <a:xfrm>
                  <a:off x="-2357470" y="2953587"/>
                  <a:ext cx="1785918" cy="2093835"/>
                </a:xfrm>
                <a:prstGeom prst="roundRect">
                  <a:avLst>
                    <a:gd name="adj" fmla="val 6025"/>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Product 2</a:t>
                  </a:r>
                </a:p>
              </p:txBody>
            </p:sp>
            <p:sp>
              <p:nvSpPr>
                <p:cNvPr id="18" name="Rounded Rectangle 93">
                  <a:extLst>
                    <a:ext uri="{FF2B5EF4-FFF2-40B4-BE49-F238E27FC236}">
                      <a16:creationId xmlns:a16="http://schemas.microsoft.com/office/drawing/2014/main" id="{CA35C8A3-FD40-4A96-85B0-0DE4774301C7}"/>
                    </a:ext>
                  </a:extLst>
                </p:cNvPr>
                <p:cNvSpPr/>
                <p:nvPr/>
              </p:nvSpPr>
              <p:spPr>
                <a:xfrm>
                  <a:off x="-2357486" y="3604023"/>
                  <a:ext cx="1785918" cy="1443399"/>
                </a:xfrm>
                <a:prstGeom prst="roundRect">
                  <a:avLst>
                    <a:gd name="adj" fmla="val 602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77800">
                    <a:buFont typeface="Arial" pitchFamily="34" charset="0"/>
                    <a:buChar char="•"/>
                  </a:pPr>
                  <a:endParaRPr lang="en-US" sz="1400" dirty="0">
                    <a:solidFill>
                      <a:schemeClr val="accent1">
                        <a:lumMod val="50000"/>
                      </a:schemeClr>
                    </a:solidFill>
                  </a:endParaRPr>
                </a:p>
                <a:p>
                  <a:pPr indent="177800">
                    <a:buFont typeface="Arial" pitchFamily="34" charset="0"/>
                    <a:buChar char="•"/>
                  </a:pPr>
                  <a:r>
                    <a:rPr lang="en-US" sz="1400" dirty="0">
                      <a:solidFill>
                        <a:schemeClr val="accent1">
                          <a:lumMod val="50000"/>
                        </a:schemeClr>
                      </a:solidFill>
                    </a:rPr>
                    <a:t>Feature 1</a:t>
                  </a:r>
                </a:p>
                <a:p>
                  <a:pPr indent="177800">
                    <a:buFont typeface="Arial" pitchFamily="34" charset="0"/>
                    <a:buChar char="•"/>
                  </a:pPr>
                  <a:r>
                    <a:rPr lang="en-US" sz="1400" dirty="0">
                      <a:solidFill>
                        <a:schemeClr val="accent1">
                          <a:lumMod val="50000"/>
                        </a:schemeClr>
                      </a:solidFill>
                    </a:rPr>
                    <a:t>Feature 2</a:t>
                  </a:r>
                </a:p>
                <a:p>
                  <a:pPr indent="177800">
                    <a:buFont typeface="Arial" pitchFamily="34" charset="0"/>
                    <a:buChar char="•"/>
                  </a:pPr>
                  <a:r>
                    <a:rPr lang="en-US" sz="1400" dirty="0">
                      <a:solidFill>
                        <a:schemeClr val="accent1">
                          <a:lumMod val="50000"/>
                        </a:schemeClr>
                      </a:solidFill>
                    </a:rPr>
                    <a:t>Feature 3</a:t>
                  </a:r>
                </a:p>
                <a:p>
                  <a:pPr indent="177800">
                    <a:buFont typeface="Arial" pitchFamily="34" charset="0"/>
                    <a:buChar char="•"/>
                  </a:pPr>
                  <a:r>
                    <a:rPr lang="en-US" sz="1400" dirty="0">
                      <a:solidFill>
                        <a:schemeClr val="accent1">
                          <a:lumMod val="50000"/>
                        </a:schemeClr>
                      </a:solidFill>
                    </a:rPr>
                    <a:t>Feature 4</a:t>
                  </a:r>
                </a:p>
                <a:p>
                  <a:pPr indent="177800">
                    <a:buFont typeface="Arial" pitchFamily="34" charset="0"/>
                    <a:buChar char="•"/>
                  </a:pPr>
                  <a:r>
                    <a:rPr lang="en-US" sz="1400" dirty="0">
                      <a:solidFill>
                        <a:schemeClr val="accent1">
                          <a:lumMod val="50000"/>
                        </a:schemeClr>
                      </a:solidFill>
                    </a:rPr>
                    <a:t>Feature 5</a:t>
                  </a:r>
                </a:p>
                <a:p>
                  <a:pPr indent="177800">
                    <a:buFont typeface="Arial" pitchFamily="34" charset="0"/>
                    <a:buChar char="•"/>
                  </a:pPr>
                  <a:r>
                    <a:rPr lang="en-US" sz="1400" dirty="0">
                      <a:solidFill>
                        <a:schemeClr val="accent1">
                          <a:lumMod val="50000"/>
                        </a:schemeClr>
                      </a:solidFill>
                    </a:rPr>
                    <a:t>Feature 6</a:t>
                  </a:r>
                </a:p>
                <a:p>
                  <a:pPr indent="177800">
                    <a:buFont typeface="Arial" pitchFamily="34" charset="0"/>
                    <a:buChar char="•"/>
                  </a:pPr>
                  <a:r>
                    <a:rPr lang="en-US" sz="1400" dirty="0">
                      <a:solidFill>
                        <a:schemeClr val="accent1">
                          <a:lumMod val="50000"/>
                        </a:schemeClr>
                      </a:solidFill>
                    </a:rPr>
                    <a:t>Feature 7</a:t>
                  </a:r>
                </a:p>
                <a:p>
                  <a:pPr indent="177800">
                    <a:buFont typeface="Arial" pitchFamily="34" charset="0"/>
                    <a:buChar char="•"/>
                  </a:pPr>
                  <a:r>
                    <a:rPr lang="en-US" sz="1400" dirty="0">
                      <a:solidFill>
                        <a:schemeClr val="accent1">
                          <a:lumMod val="50000"/>
                        </a:schemeClr>
                      </a:solidFill>
                    </a:rPr>
                    <a:t>Feature 8</a:t>
                  </a:r>
                </a:p>
              </p:txBody>
            </p:sp>
            <p:sp>
              <p:nvSpPr>
                <p:cNvPr id="19" name="Rounded Rectangle 94">
                  <a:extLst>
                    <a:ext uri="{FF2B5EF4-FFF2-40B4-BE49-F238E27FC236}">
                      <a16:creationId xmlns:a16="http://schemas.microsoft.com/office/drawing/2014/main" id="{51AF442E-E6A5-4A83-A845-75BAAF698FA9}"/>
                    </a:ext>
                  </a:extLst>
                </p:cNvPr>
                <p:cNvSpPr/>
                <p:nvPr/>
              </p:nvSpPr>
              <p:spPr>
                <a:xfrm>
                  <a:off x="-2357470" y="3251595"/>
                  <a:ext cx="1785918" cy="484588"/>
                </a:xfrm>
                <a:prstGeom prst="roundRect">
                  <a:avLst>
                    <a:gd name="adj" fmla="val 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effectLst>
                        <a:outerShdw blurRad="38100" dist="38100" dir="2700000" algn="tl">
                          <a:srgbClr val="000000">
                            <a:alpha val="43137"/>
                          </a:srgbClr>
                        </a:outerShdw>
                      </a:effectLst>
                    </a:rPr>
                    <a:t>109.99</a:t>
                  </a:r>
                </a:p>
              </p:txBody>
            </p:sp>
          </p:grpSp>
          <p:sp>
            <p:nvSpPr>
              <p:cNvPr id="15" name="Rounded Rectangle 90">
                <a:extLst>
                  <a:ext uri="{FF2B5EF4-FFF2-40B4-BE49-F238E27FC236}">
                    <a16:creationId xmlns:a16="http://schemas.microsoft.com/office/drawing/2014/main" id="{16794879-6C31-452B-B90E-4973C09B9ABE}"/>
                  </a:ext>
                </a:extLst>
              </p:cNvPr>
              <p:cNvSpPr/>
              <p:nvPr/>
            </p:nvSpPr>
            <p:spPr>
              <a:xfrm>
                <a:off x="2948542" y="5591448"/>
                <a:ext cx="984701" cy="579227"/>
              </a:xfrm>
              <a:prstGeom prst="roundRect">
                <a:avLst>
                  <a:gd name="adj" fmla="val 12603"/>
                </a:avLst>
              </a:prstGeom>
              <a:gradFill>
                <a:gsLst>
                  <a:gs pos="0">
                    <a:schemeClr val="accent6">
                      <a:lumMod val="50000"/>
                    </a:schemeClr>
                  </a:gs>
                  <a:gs pos="50000">
                    <a:schemeClr val="accent6">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Details</a:t>
                </a:r>
              </a:p>
            </p:txBody>
          </p:sp>
          <p:sp>
            <p:nvSpPr>
              <p:cNvPr id="16" name="Rectangle 91">
                <a:extLst>
                  <a:ext uri="{FF2B5EF4-FFF2-40B4-BE49-F238E27FC236}">
                    <a16:creationId xmlns:a16="http://schemas.microsoft.com/office/drawing/2014/main" id="{CE6A07DA-0F4E-4166-97CD-975B65F259A0}"/>
                  </a:ext>
                </a:extLst>
              </p:cNvPr>
              <p:cNvSpPr/>
              <p:nvPr/>
            </p:nvSpPr>
            <p:spPr>
              <a:xfrm>
                <a:off x="2619340" y="3000372"/>
                <a:ext cx="238546" cy="369332"/>
              </a:xfrm>
              <a:prstGeom prst="rect">
                <a:avLst/>
              </a:prstGeom>
            </p:spPr>
            <p:txBody>
              <a:bodyPr wrap="none">
                <a:spAutoFit/>
              </a:bodyPr>
              <a:lstStyle/>
              <a:p>
                <a:r>
                  <a:rPr lang="en-US" dirty="0">
                    <a:solidFill>
                      <a:schemeClr val="bg1"/>
                    </a:solidFill>
                  </a:rPr>
                  <a:t>$</a:t>
                </a:r>
              </a:p>
            </p:txBody>
          </p:sp>
        </p:grpSp>
      </p:grpSp>
      <p:grpSp>
        <p:nvGrpSpPr>
          <p:cNvPr id="20" name="Group 95">
            <a:extLst>
              <a:ext uri="{FF2B5EF4-FFF2-40B4-BE49-F238E27FC236}">
                <a16:creationId xmlns:a16="http://schemas.microsoft.com/office/drawing/2014/main" id="{B3EF3D99-48AD-4620-8CEF-E7FBA32A7037}"/>
              </a:ext>
            </a:extLst>
          </p:cNvPr>
          <p:cNvGrpSpPr/>
          <p:nvPr/>
        </p:nvGrpSpPr>
        <p:grpSpPr>
          <a:xfrm>
            <a:off x="7642278" y="1813809"/>
            <a:ext cx="2612210" cy="4286280"/>
            <a:chOff x="4667240" y="2000240"/>
            <a:chExt cx="2071734" cy="4286280"/>
          </a:xfrm>
        </p:grpSpPr>
        <p:sp>
          <p:nvSpPr>
            <p:cNvPr id="21" name="Rounded Rectangle 96">
              <a:extLst>
                <a:ext uri="{FF2B5EF4-FFF2-40B4-BE49-F238E27FC236}">
                  <a16:creationId xmlns:a16="http://schemas.microsoft.com/office/drawing/2014/main" id="{9B36B1D4-1B6B-4877-89AF-D69C335E4736}"/>
                </a:ext>
              </a:extLst>
            </p:cNvPr>
            <p:cNvSpPr/>
            <p:nvPr/>
          </p:nvSpPr>
          <p:spPr>
            <a:xfrm>
              <a:off x="4667240" y="2000240"/>
              <a:ext cx="2071734" cy="4286280"/>
            </a:xfrm>
            <a:prstGeom prst="roundRect">
              <a:avLst>
                <a:gd name="adj" fmla="val 0"/>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51">
              <a:extLst>
                <a:ext uri="{FF2B5EF4-FFF2-40B4-BE49-F238E27FC236}">
                  <a16:creationId xmlns:a16="http://schemas.microsoft.com/office/drawing/2014/main" id="{015D836F-B977-4EED-B908-C0FA4E103BFE}"/>
                </a:ext>
              </a:extLst>
            </p:cNvPr>
            <p:cNvGrpSpPr/>
            <p:nvPr/>
          </p:nvGrpSpPr>
          <p:grpSpPr>
            <a:xfrm>
              <a:off x="4881586" y="2445677"/>
              <a:ext cx="1642098" cy="3724998"/>
              <a:chOff x="4881586" y="2445677"/>
              <a:chExt cx="1642098" cy="3724998"/>
            </a:xfrm>
          </p:grpSpPr>
          <p:grpSp>
            <p:nvGrpSpPr>
              <p:cNvPr id="23" name="Group 27">
                <a:extLst>
                  <a:ext uri="{FF2B5EF4-FFF2-40B4-BE49-F238E27FC236}">
                    <a16:creationId xmlns:a16="http://schemas.microsoft.com/office/drawing/2014/main" id="{06E961C3-DE0C-4096-ADDA-159B5EF1954B}"/>
                  </a:ext>
                </a:extLst>
              </p:cNvPr>
              <p:cNvGrpSpPr/>
              <p:nvPr/>
            </p:nvGrpSpPr>
            <p:grpSpPr>
              <a:xfrm>
                <a:off x="4882530" y="2445677"/>
                <a:ext cx="1641154" cy="3395408"/>
                <a:chOff x="-2357486" y="2953587"/>
                <a:chExt cx="1785934" cy="2093835"/>
              </a:xfrm>
            </p:grpSpPr>
            <p:sp>
              <p:nvSpPr>
                <p:cNvPr id="26" name="Rounded Rectangle 101">
                  <a:extLst>
                    <a:ext uri="{FF2B5EF4-FFF2-40B4-BE49-F238E27FC236}">
                      <a16:creationId xmlns:a16="http://schemas.microsoft.com/office/drawing/2014/main" id="{F904300C-B7FC-4F96-895F-C2AB6B89CBEF}"/>
                    </a:ext>
                  </a:extLst>
                </p:cNvPr>
                <p:cNvSpPr/>
                <p:nvPr/>
              </p:nvSpPr>
              <p:spPr>
                <a:xfrm>
                  <a:off x="-2357470" y="2953587"/>
                  <a:ext cx="1785918" cy="2093835"/>
                </a:xfrm>
                <a:prstGeom prst="roundRect">
                  <a:avLst>
                    <a:gd name="adj" fmla="val 6025"/>
                  </a:avLst>
                </a:prstGeom>
                <a:solidFill>
                  <a:schemeClr val="accent4">
                    <a:lumMod val="90000"/>
                    <a:lumOff val="10000"/>
                  </a:schemeClr>
                </a:solidFill>
                <a:ln>
                  <a:solidFill>
                    <a:schemeClr val="accent4">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Product 3</a:t>
                  </a:r>
                </a:p>
              </p:txBody>
            </p:sp>
            <p:sp>
              <p:nvSpPr>
                <p:cNvPr id="27" name="Rounded Rectangle 102">
                  <a:extLst>
                    <a:ext uri="{FF2B5EF4-FFF2-40B4-BE49-F238E27FC236}">
                      <a16:creationId xmlns:a16="http://schemas.microsoft.com/office/drawing/2014/main" id="{EC3D7DE0-174F-4E1B-A660-479570161573}"/>
                    </a:ext>
                  </a:extLst>
                </p:cNvPr>
                <p:cNvSpPr/>
                <p:nvPr/>
              </p:nvSpPr>
              <p:spPr>
                <a:xfrm>
                  <a:off x="-2357486" y="3604023"/>
                  <a:ext cx="1785918" cy="1443399"/>
                </a:xfrm>
                <a:prstGeom prst="roundRect">
                  <a:avLst>
                    <a:gd name="adj" fmla="val 602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77800">
                    <a:buFont typeface="Arial" pitchFamily="34" charset="0"/>
                    <a:buChar char="•"/>
                  </a:pPr>
                  <a:endParaRPr lang="en-US" sz="1400" dirty="0">
                    <a:solidFill>
                      <a:schemeClr val="accent1">
                        <a:lumMod val="50000"/>
                      </a:schemeClr>
                    </a:solidFill>
                  </a:endParaRPr>
                </a:p>
                <a:p>
                  <a:pPr indent="177800">
                    <a:buFont typeface="Arial" pitchFamily="34" charset="0"/>
                    <a:buChar char="•"/>
                  </a:pPr>
                  <a:r>
                    <a:rPr lang="en-US" sz="1400" dirty="0">
                      <a:solidFill>
                        <a:schemeClr val="accent1">
                          <a:lumMod val="50000"/>
                        </a:schemeClr>
                      </a:solidFill>
                    </a:rPr>
                    <a:t>Feature 1</a:t>
                  </a:r>
                </a:p>
                <a:p>
                  <a:pPr indent="177800">
                    <a:buFont typeface="Arial" pitchFamily="34" charset="0"/>
                    <a:buChar char="•"/>
                  </a:pPr>
                  <a:r>
                    <a:rPr lang="en-US" sz="1400" dirty="0">
                      <a:solidFill>
                        <a:schemeClr val="accent1">
                          <a:lumMod val="50000"/>
                        </a:schemeClr>
                      </a:solidFill>
                    </a:rPr>
                    <a:t>Feature 2</a:t>
                  </a:r>
                </a:p>
                <a:p>
                  <a:pPr indent="177800">
                    <a:buFont typeface="Arial" pitchFamily="34" charset="0"/>
                    <a:buChar char="•"/>
                  </a:pPr>
                  <a:r>
                    <a:rPr lang="en-US" sz="1400" dirty="0">
                      <a:solidFill>
                        <a:schemeClr val="accent1">
                          <a:lumMod val="50000"/>
                        </a:schemeClr>
                      </a:solidFill>
                    </a:rPr>
                    <a:t>Feature 3</a:t>
                  </a:r>
                </a:p>
                <a:p>
                  <a:pPr indent="177800">
                    <a:buFont typeface="Arial" pitchFamily="34" charset="0"/>
                    <a:buChar char="•"/>
                  </a:pPr>
                  <a:r>
                    <a:rPr lang="en-US" sz="1400" dirty="0">
                      <a:solidFill>
                        <a:schemeClr val="accent1">
                          <a:lumMod val="50000"/>
                        </a:schemeClr>
                      </a:solidFill>
                    </a:rPr>
                    <a:t>Feature 4</a:t>
                  </a:r>
                </a:p>
                <a:p>
                  <a:pPr indent="177800">
                    <a:buFont typeface="Arial" pitchFamily="34" charset="0"/>
                    <a:buChar char="•"/>
                  </a:pPr>
                  <a:r>
                    <a:rPr lang="en-US" sz="1400" dirty="0">
                      <a:solidFill>
                        <a:schemeClr val="accent1">
                          <a:lumMod val="50000"/>
                        </a:schemeClr>
                      </a:solidFill>
                    </a:rPr>
                    <a:t>Feature 5</a:t>
                  </a:r>
                </a:p>
                <a:p>
                  <a:pPr indent="177800">
                    <a:buFont typeface="Arial" pitchFamily="34" charset="0"/>
                    <a:buChar char="•"/>
                  </a:pPr>
                  <a:r>
                    <a:rPr lang="en-US" sz="1400" dirty="0">
                      <a:solidFill>
                        <a:schemeClr val="accent1">
                          <a:lumMod val="50000"/>
                        </a:schemeClr>
                      </a:solidFill>
                    </a:rPr>
                    <a:t>Feature 6</a:t>
                  </a:r>
                </a:p>
                <a:p>
                  <a:pPr indent="177800">
                    <a:buFont typeface="Arial" pitchFamily="34" charset="0"/>
                    <a:buChar char="•"/>
                  </a:pPr>
                  <a:r>
                    <a:rPr lang="en-US" sz="1400" dirty="0">
                      <a:solidFill>
                        <a:schemeClr val="accent1">
                          <a:lumMod val="50000"/>
                        </a:schemeClr>
                      </a:solidFill>
                    </a:rPr>
                    <a:t>Feature 7</a:t>
                  </a:r>
                </a:p>
                <a:p>
                  <a:pPr indent="177800">
                    <a:buFont typeface="Arial" pitchFamily="34" charset="0"/>
                    <a:buChar char="•"/>
                  </a:pPr>
                  <a:r>
                    <a:rPr lang="en-US" sz="1400" dirty="0">
                      <a:solidFill>
                        <a:schemeClr val="accent1">
                          <a:lumMod val="50000"/>
                        </a:schemeClr>
                      </a:solidFill>
                    </a:rPr>
                    <a:t>Feature 8</a:t>
                  </a:r>
                </a:p>
              </p:txBody>
            </p:sp>
            <p:sp>
              <p:nvSpPr>
                <p:cNvPr id="28" name="Rounded Rectangle 103">
                  <a:extLst>
                    <a:ext uri="{FF2B5EF4-FFF2-40B4-BE49-F238E27FC236}">
                      <a16:creationId xmlns:a16="http://schemas.microsoft.com/office/drawing/2014/main" id="{8C7DCA6E-FEF3-4982-9B06-C7B8377B457B}"/>
                    </a:ext>
                  </a:extLst>
                </p:cNvPr>
                <p:cNvSpPr/>
                <p:nvPr/>
              </p:nvSpPr>
              <p:spPr>
                <a:xfrm>
                  <a:off x="-2357470" y="3251595"/>
                  <a:ext cx="1785918" cy="484588"/>
                </a:xfrm>
                <a:prstGeom prst="roundRect">
                  <a:avLst>
                    <a:gd name="adj" fmla="val 0"/>
                  </a:avLst>
                </a:prstGeom>
                <a:solidFill>
                  <a:schemeClr val="accent4">
                    <a:lumMod val="75000"/>
                    <a:lumOff val="25000"/>
                  </a:schemeClr>
                </a:solidFill>
                <a:ln>
                  <a:solidFill>
                    <a:schemeClr val="accent4">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effectLst>
                        <a:outerShdw blurRad="38100" dist="38100" dir="2700000" algn="tl">
                          <a:srgbClr val="000000">
                            <a:alpha val="43137"/>
                          </a:srgbClr>
                        </a:outerShdw>
                      </a:effectLst>
                    </a:rPr>
                    <a:t>119.99</a:t>
                  </a:r>
                </a:p>
              </p:txBody>
            </p:sp>
          </p:grpSp>
          <p:sp>
            <p:nvSpPr>
              <p:cNvPr id="24" name="Rounded Rectangle 99">
                <a:extLst>
                  <a:ext uri="{FF2B5EF4-FFF2-40B4-BE49-F238E27FC236}">
                    <a16:creationId xmlns:a16="http://schemas.microsoft.com/office/drawing/2014/main" id="{BC6B008A-E42D-45E2-AD2A-070267DD077F}"/>
                  </a:ext>
                </a:extLst>
              </p:cNvPr>
              <p:cNvSpPr/>
              <p:nvPr/>
            </p:nvSpPr>
            <p:spPr>
              <a:xfrm>
                <a:off x="5210756" y="5591448"/>
                <a:ext cx="984701" cy="579227"/>
              </a:xfrm>
              <a:prstGeom prst="roundRect">
                <a:avLst>
                  <a:gd name="adj" fmla="val 12603"/>
                </a:avLst>
              </a:prstGeom>
              <a:gradFill>
                <a:gsLst>
                  <a:gs pos="0">
                    <a:schemeClr val="accent4">
                      <a:lumMod val="90000"/>
                      <a:lumOff val="10000"/>
                    </a:schemeClr>
                  </a:gs>
                  <a:gs pos="50000">
                    <a:schemeClr val="accent4">
                      <a:lumMod val="75000"/>
                      <a:lumOff val="2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Details</a:t>
                </a:r>
              </a:p>
            </p:txBody>
          </p:sp>
          <p:sp>
            <p:nvSpPr>
              <p:cNvPr id="25" name="Rectangle 100">
                <a:extLst>
                  <a:ext uri="{FF2B5EF4-FFF2-40B4-BE49-F238E27FC236}">
                    <a16:creationId xmlns:a16="http://schemas.microsoft.com/office/drawing/2014/main" id="{02CD60F9-A4F0-450A-8A7B-6A9D93E5DBA7}"/>
                  </a:ext>
                </a:extLst>
              </p:cNvPr>
              <p:cNvSpPr/>
              <p:nvPr/>
            </p:nvSpPr>
            <p:spPr>
              <a:xfrm>
                <a:off x="4881586" y="3000372"/>
                <a:ext cx="238546" cy="369332"/>
              </a:xfrm>
              <a:prstGeom prst="rect">
                <a:avLst/>
              </a:prstGeom>
            </p:spPr>
            <p:txBody>
              <a:bodyPr wrap="none">
                <a:spAutoFit/>
              </a:bodyPr>
              <a:lstStyle/>
              <a:p>
                <a:r>
                  <a:rPr lang="en-US" dirty="0">
                    <a:solidFill>
                      <a:schemeClr val="bg1"/>
                    </a:solidFill>
                  </a:rPr>
                  <a:t>$</a:t>
                </a:r>
              </a:p>
            </p:txBody>
          </p:sp>
        </p:grpSp>
      </p:grpSp>
      <p:sp>
        <p:nvSpPr>
          <p:cNvPr id="29" name="Freeform 104">
            <a:extLst>
              <a:ext uri="{FF2B5EF4-FFF2-40B4-BE49-F238E27FC236}">
                <a16:creationId xmlns:a16="http://schemas.microsoft.com/office/drawing/2014/main" id="{F282A045-8AC5-4C4F-94B0-9B5DFA4CE94B}"/>
              </a:ext>
            </a:extLst>
          </p:cNvPr>
          <p:cNvSpPr/>
          <p:nvPr/>
        </p:nvSpPr>
        <p:spPr>
          <a:xfrm>
            <a:off x="2072644" y="1099429"/>
            <a:ext cx="2341945" cy="642942"/>
          </a:xfrm>
          <a:custGeom>
            <a:avLst/>
            <a:gdLst>
              <a:gd name="connsiteX0" fmla="*/ 0 w 1857388"/>
              <a:gd name="connsiteY0" fmla="*/ 0 h 714380"/>
              <a:gd name="connsiteX1" fmla="*/ 1857388 w 1857388"/>
              <a:gd name="connsiteY1" fmla="*/ 0 h 714380"/>
              <a:gd name="connsiteX2" fmla="*/ 1857388 w 1857388"/>
              <a:gd name="connsiteY2" fmla="*/ 464183 h 714380"/>
              <a:gd name="connsiteX3" fmla="*/ 1107289 w 1857388"/>
              <a:gd name="connsiteY3" fmla="*/ 464183 h 714380"/>
              <a:gd name="connsiteX4" fmla="*/ 1107289 w 1857388"/>
              <a:gd name="connsiteY4" fmla="*/ 535785 h 714380"/>
              <a:gd name="connsiteX5" fmla="*/ 1107289 w 1857388"/>
              <a:gd name="connsiteY5" fmla="*/ 535785 h 714380"/>
              <a:gd name="connsiteX6" fmla="*/ 928694 w 1857388"/>
              <a:gd name="connsiteY6" fmla="*/ 714380 h 714380"/>
              <a:gd name="connsiteX7" fmla="*/ 750099 w 1857388"/>
              <a:gd name="connsiteY7" fmla="*/ 535785 h 714380"/>
              <a:gd name="connsiteX8" fmla="*/ 750099 w 1857388"/>
              <a:gd name="connsiteY8" fmla="*/ 535785 h 714380"/>
              <a:gd name="connsiteX9" fmla="*/ 750099 w 1857388"/>
              <a:gd name="connsiteY9" fmla="*/ 464183 h 714380"/>
              <a:gd name="connsiteX10" fmla="*/ 0 w 1857388"/>
              <a:gd name="connsiteY10" fmla="*/ 464183 h 714380"/>
              <a:gd name="connsiteX11" fmla="*/ 0 w 1857388"/>
              <a:gd name="connsiteY11" fmla="*/ 0 h 714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57388" h="71438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Ideal for XX</a:t>
            </a:r>
          </a:p>
        </p:txBody>
      </p:sp>
      <p:sp>
        <p:nvSpPr>
          <p:cNvPr id="30" name="Freeform 105">
            <a:extLst>
              <a:ext uri="{FF2B5EF4-FFF2-40B4-BE49-F238E27FC236}">
                <a16:creationId xmlns:a16="http://schemas.microsoft.com/office/drawing/2014/main" id="{DF970439-A4E2-4912-B632-9BCA6048493A}"/>
              </a:ext>
            </a:extLst>
          </p:cNvPr>
          <p:cNvSpPr/>
          <p:nvPr/>
        </p:nvSpPr>
        <p:spPr>
          <a:xfrm>
            <a:off x="4925027" y="1099429"/>
            <a:ext cx="2341945" cy="642942"/>
          </a:xfrm>
          <a:custGeom>
            <a:avLst/>
            <a:gdLst>
              <a:gd name="connsiteX0" fmla="*/ 0 w 1857388"/>
              <a:gd name="connsiteY0" fmla="*/ 0 h 714380"/>
              <a:gd name="connsiteX1" fmla="*/ 1857388 w 1857388"/>
              <a:gd name="connsiteY1" fmla="*/ 0 h 714380"/>
              <a:gd name="connsiteX2" fmla="*/ 1857388 w 1857388"/>
              <a:gd name="connsiteY2" fmla="*/ 464183 h 714380"/>
              <a:gd name="connsiteX3" fmla="*/ 1107289 w 1857388"/>
              <a:gd name="connsiteY3" fmla="*/ 464183 h 714380"/>
              <a:gd name="connsiteX4" fmla="*/ 1107289 w 1857388"/>
              <a:gd name="connsiteY4" fmla="*/ 535785 h 714380"/>
              <a:gd name="connsiteX5" fmla="*/ 1107289 w 1857388"/>
              <a:gd name="connsiteY5" fmla="*/ 535785 h 714380"/>
              <a:gd name="connsiteX6" fmla="*/ 928694 w 1857388"/>
              <a:gd name="connsiteY6" fmla="*/ 714380 h 714380"/>
              <a:gd name="connsiteX7" fmla="*/ 750099 w 1857388"/>
              <a:gd name="connsiteY7" fmla="*/ 535785 h 714380"/>
              <a:gd name="connsiteX8" fmla="*/ 750099 w 1857388"/>
              <a:gd name="connsiteY8" fmla="*/ 535785 h 714380"/>
              <a:gd name="connsiteX9" fmla="*/ 750099 w 1857388"/>
              <a:gd name="connsiteY9" fmla="*/ 464183 h 714380"/>
              <a:gd name="connsiteX10" fmla="*/ 0 w 1857388"/>
              <a:gd name="connsiteY10" fmla="*/ 464183 h 714380"/>
              <a:gd name="connsiteX11" fmla="*/ 0 w 1857388"/>
              <a:gd name="connsiteY11" fmla="*/ 0 h 714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57388" h="71438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Ideal for XX</a:t>
            </a:r>
          </a:p>
        </p:txBody>
      </p:sp>
      <p:sp>
        <p:nvSpPr>
          <p:cNvPr id="31" name="Freeform 106">
            <a:extLst>
              <a:ext uri="{FF2B5EF4-FFF2-40B4-BE49-F238E27FC236}">
                <a16:creationId xmlns:a16="http://schemas.microsoft.com/office/drawing/2014/main" id="{2C65AA74-51E0-4419-BA22-F304309CD0B8}"/>
              </a:ext>
            </a:extLst>
          </p:cNvPr>
          <p:cNvSpPr/>
          <p:nvPr/>
        </p:nvSpPr>
        <p:spPr>
          <a:xfrm>
            <a:off x="7777410" y="1099429"/>
            <a:ext cx="2341945" cy="642942"/>
          </a:xfrm>
          <a:custGeom>
            <a:avLst/>
            <a:gdLst>
              <a:gd name="connsiteX0" fmla="*/ 0 w 1857388"/>
              <a:gd name="connsiteY0" fmla="*/ 0 h 714380"/>
              <a:gd name="connsiteX1" fmla="*/ 1857388 w 1857388"/>
              <a:gd name="connsiteY1" fmla="*/ 0 h 714380"/>
              <a:gd name="connsiteX2" fmla="*/ 1857388 w 1857388"/>
              <a:gd name="connsiteY2" fmla="*/ 464183 h 714380"/>
              <a:gd name="connsiteX3" fmla="*/ 1107289 w 1857388"/>
              <a:gd name="connsiteY3" fmla="*/ 464183 h 714380"/>
              <a:gd name="connsiteX4" fmla="*/ 1107289 w 1857388"/>
              <a:gd name="connsiteY4" fmla="*/ 535785 h 714380"/>
              <a:gd name="connsiteX5" fmla="*/ 1107289 w 1857388"/>
              <a:gd name="connsiteY5" fmla="*/ 535785 h 714380"/>
              <a:gd name="connsiteX6" fmla="*/ 928694 w 1857388"/>
              <a:gd name="connsiteY6" fmla="*/ 714380 h 714380"/>
              <a:gd name="connsiteX7" fmla="*/ 750099 w 1857388"/>
              <a:gd name="connsiteY7" fmla="*/ 535785 h 714380"/>
              <a:gd name="connsiteX8" fmla="*/ 750099 w 1857388"/>
              <a:gd name="connsiteY8" fmla="*/ 535785 h 714380"/>
              <a:gd name="connsiteX9" fmla="*/ 750099 w 1857388"/>
              <a:gd name="connsiteY9" fmla="*/ 464183 h 714380"/>
              <a:gd name="connsiteX10" fmla="*/ 0 w 1857388"/>
              <a:gd name="connsiteY10" fmla="*/ 464183 h 714380"/>
              <a:gd name="connsiteX11" fmla="*/ 0 w 1857388"/>
              <a:gd name="connsiteY11" fmla="*/ 0 h 714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57388" h="714380">
                <a:moveTo>
                  <a:pt x="0" y="0"/>
                </a:moveTo>
                <a:lnTo>
                  <a:pt x="1857388" y="0"/>
                </a:lnTo>
                <a:lnTo>
                  <a:pt x="1857388" y="464183"/>
                </a:lnTo>
                <a:lnTo>
                  <a:pt x="1107289" y="464183"/>
                </a:lnTo>
                <a:lnTo>
                  <a:pt x="1107289" y="535785"/>
                </a:lnTo>
                <a:lnTo>
                  <a:pt x="1107289" y="535785"/>
                </a:lnTo>
                <a:lnTo>
                  <a:pt x="928694" y="714380"/>
                </a:lnTo>
                <a:lnTo>
                  <a:pt x="750099" y="535785"/>
                </a:lnTo>
                <a:lnTo>
                  <a:pt x="750099" y="535785"/>
                </a:lnTo>
                <a:lnTo>
                  <a:pt x="750099" y="464183"/>
                </a:lnTo>
                <a:lnTo>
                  <a:pt x="0" y="464183"/>
                </a:lnTo>
                <a:lnTo>
                  <a:pt x="0" y="0"/>
                </a:lnTo>
                <a:close/>
              </a:path>
            </a:pathLst>
          </a:custGeom>
          <a:solidFill>
            <a:schemeClr val="accent4">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Ideal for XX</a:t>
            </a:r>
          </a:p>
        </p:txBody>
      </p:sp>
    </p:spTree>
    <p:extLst>
      <p:ext uri="{BB962C8B-B14F-4D97-AF65-F5344CB8AC3E}">
        <p14:creationId xmlns:p14="http://schemas.microsoft.com/office/powerpoint/2010/main" val="2132771155"/>
      </p:ext>
    </p:extLst>
  </p:cSld>
  <p:clrMapOvr>
    <a:masterClrMapping/>
  </p:clrMapOvr>
</p:sld>
</file>

<file path=ppt/theme/theme1.xml><?xml version="1.0" encoding="utf-8"?>
<a:theme xmlns:a="http://schemas.openxmlformats.org/drawingml/2006/main" name="Contents Slide Master">
  <a:themeElements>
    <a:clrScheme name="ALLPPT-216">
      <a:dk1>
        <a:sysClr val="windowText" lastClr="000000"/>
      </a:dk1>
      <a:lt1>
        <a:sysClr val="window" lastClr="FFFFFF"/>
      </a:lt1>
      <a:dk2>
        <a:srgbClr val="44546A"/>
      </a:dk2>
      <a:lt2>
        <a:srgbClr val="E7E6E6"/>
      </a:lt2>
      <a:accent1>
        <a:srgbClr val="8AC7D3"/>
      </a:accent1>
      <a:accent2>
        <a:srgbClr val="307689"/>
      </a:accent2>
      <a:accent3>
        <a:srgbClr val="F7C76A"/>
      </a:accent3>
      <a:accent4>
        <a:srgbClr val="E93A0F"/>
      </a:accent4>
      <a:accent5>
        <a:srgbClr val="C1C3C4"/>
      </a:accent5>
      <a:accent6>
        <a:srgbClr val="506272"/>
      </a:accent6>
      <a:hlink>
        <a:srgbClr val="000000"/>
      </a:hlink>
      <a:folHlink>
        <a:srgbClr val="00000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ection Break Slide Master">
  <a:themeElements>
    <a:clrScheme name="ALLPPT-COLOR 01">
      <a:dk1>
        <a:sysClr val="windowText" lastClr="000000"/>
      </a:dk1>
      <a:lt1>
        <a:sysClr val="window" lastClr="FFFFFF"/>
      </a:lt1>
      <a:dk2>
        <a:srgbClr val="44546A"/>
      </a:dk2>
      <a:lt2>
        <a:srgbClr val="E7E6E6"/>
      </a:lt2>
      <a:accent1>
        <a:srgbClr val="8AC7D3"/>
      </a:accent1>
      <a:accent2>
        <a:srgbClr val="307689"/>
      </a:accent2>
      <a:accent3>
        <a:srgbClr val="F7C76A"/>
      </a:accent3>
      <a:accent4>
        <a:srgbClr val="E93A0F"/>
      </a:accent4>
      <a:accent5>
        <a:srgbClr val="C1C3C4"/>
      </a:accent5>
      <a:accent6>
        <a:srgbClr val="506272"/>
      </a:accent6>
      <a:hlink>
        <a:srgbClr val="000000"/>
      </a:hlink>
      <a:folHlink>
        <a:srgbClr val="00000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5025</TotalTime>
  <Words>1431</Words>
  <Application>Microsoft Office PowerPoint</Application>
  <PresentationFormat>Panorámica</PresentationFormat>
  <Paragraphs>409</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20</vt:i4>
      </vt:variant>
    </vt:vector>
  </HeadingPairs>
  <TitlesOfParts>
    <vt:vector size="26" baseType="lpstr">
      <vt:lpstr>Arial</vt:lpstr>
      <vt:lpstr>Calibri</vt:lpstr>
      <vt:lpstr>Calibri Light</vt:lpstr>
      <vt:lpstr>Corbel</vt:lpstr>
      <vt:lpstr>Contents Slide Master</vt:lpstr>
      <vt:lpstr>Section Break Slide Master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i201701069 (Sucasaca Mamani, Jean Carlo)</cp:lastModifiedBy>
  <cp:revision>80</cp:revision>
  <dcterms:created xsi:type="dcterms:W3CDTF">2020-01-20T05:08:25Z</dcterms:created>
  <dcterms:modified xsi:type="dcterms:W3CDTF">2020-12-01T08:50:51Z</dcterms:modified>
</cp:coreProperties>
</file>